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4"/>
  </p:notesMasterIdLst>
  <p:handoutMasterIdLst>
    <p:handoutMasterId r:id="rId65"/>
  </p:handoutMasterIdLst>
  <p:sldIdLst>
    <p:sldId id="2147140022" r:id="rId5"/>
    <p:sldId id="2147140063" r:id="rId6"/>
    <p:sldId id="2147140072" r:id="rId7"/>
    <p:sldId id="2147140085" r:id="rId8"/>
    <p:sldId id="2147140082" r:id="rId9"/>
    <p:sldId id="2147140071" r:id="rId10"/>
    <p:sldId id="2147140041" r:id="rId11"/>
    <p:sldId id="2147140086" r:id="rId12"/>
    <p:sldId id="2147140040" r:id="rId13"/>
    <p:sldId id="2147140087" r:id="rId14"/>
    <p:sldId id="2147140092" r:id="rId15"/>
    <p:sldId id="2147140093" r:id="rId16"/>
    <p:sldId id="2147140094" r:id="rId17"/>
    <p:sldId id="2147140095" r:id="rId18"/>
    <p:sldId id="2147140096" r:id="rId19"/>
    <p:sldId id="2147140097" r:id="rId20"/>
    <p:sldId id="2147140100" r:id="rId21"/>
    <p:sldId id="2147140098" r:id="rId22"/>
    <p:sldId id="2147140102" r:id="rId23"/>
    <p:sldId id="267" r:id="rId24"/>
    <p:sldId id="2147140053" r:id="rId25"/>
    <p:sldId id="2147140048" r:id="rId26"/>
    <p:sldId id="2147140047" r:id="rId27"/>
    <p:sldId id="2147140045" r:id="rId28"/>
    <p:sldId id="322" r:id="rId29"/>
    <p:sldId id="2147140089" r:id="rId30"/>
    <p:sldId id="2147140049" r:id="rId31"/>
    <p:sldId id="2147140057" r:id="rId32"/>
    <p:sldId id="2147140058" r:id="rId33"/>
    <p:sldId id="2147140059" r:id="rId34"/>
    <p:sldId id="2147140103" r:id="rId35"/>
    <p:sldId id="268" r:id="rId36"/>
    <p:sldId id="269" r:id="rId37"/>
    <p:sldId id="2147140070" r:id="rId38"/>
    <p:sldId id="2147140104" r:id="rId39"/>
    <p:sldId id="2147140099" r:id="rId40"/>
    <p:sldId id="2147140105" r:id="rId41"/>
    <p:sldId id="2147140106" r:id="rId42"/>
    <p:sldId id="2147140107" r:id="rId43"/>
    <p:sldId id="2147140108" r:id="rId44"/>
    <p:sldId id="2147140088" r:id="rId45"/>
    <p:sldId id="262" r:id="rId46"/>
    <p:sldId id="2147140013" r:id="rId47"/>
    <p:sldId id="263" r:id="rId48"/>
    <p:sldId id="2147140112" r:id="rId49"/>
    <p:sldId id="2147140113" r:id="rId50"/>
    <p:sldId id="2147140084" r:id="rId51"/>
    <p:sldId id="2147140076" r:id="rId52"/>
    <p:sldId id="290" r:id="rId53"/>
    <p:sldId id="2147140090" r:id="rId54"/>
    <p:sldId id="2147140061" r:id="rId55"/>
    <p:sldId id="2147140114" r:id="rId56"/>
    <p:sldId id="2147140060" r:id="rId57"/>
    <p:sldId id="1636" r:id="rId58"/>
    <p:sldId id="258" r:id="rId59"/>
    <p:sldId id="1639" r:id="rId60"/>
    <p:sldId id="2147139943" r:id="rId61"/>
    <p:sldId id="2147140073" r:id="rId62"/>
    <p:sldId id="2147140050" r:id="rId63"/>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CB803E8-77BB-4572-B77C-3F2DB3AF2237}">
          <p14:sldIdLst>
            <p14:sldId id="2147140022"/>
            <p14:sldId id="2147140063"/>
            <p14:sldId id="2147140072"/>
            <p14:sldId id="2147140085"/>
            <p14:sldId id="2147140082"/>
            <p14:sldId id="2147140071"/>
            <p14:sldId id="2147140041"/>
            <p14:sldId id="2147140086"/>
            <p14:sldId id="2147140040"/>
            <p14:sldId id="2147140087"/>
            <p14:sldId id="2147140092"/>
            <p14:sldId id="2147140093"/>
            <p14:sldId id="2147140094"/>
            <p14:sldId id="2147140095"/>
            <p14:sldId id="2147140096"/>
            <p14:sldId id="2147140097"/>
            <p14:sldId id="2147140100"/>
            <p14:sldId id="2147140098"/>
            <p14:sldId id="2147140102"/>
            <p14:sldId id="267"/>
            <p14:sldId id="2147140053"/>
            <p14:sldId id="2147140048"/>
            <p14:sldId id="2147140047"/>
            <p14:sldId id="2147140045"/>
            <p14:sldId id="322"/>
            <p14:sldId id="2147140089"/>
            <p14:sldId id="2147140049"/>
            <p14:sldId id="2147140057"/>
            <p14:sldId id="2147140058"/>
            <p14:sldId id="2147140059"/>
            <p14:sldId id="2147140103"/>
            <p14:sldId id="268"/>
            <p14:sldId id="269"/>
            <p14:sldId id="2147140070"/>
            <p14:sldId id="2147140104"/>
            <p14:sldId id="2147140099"/>
            <p14:sldId id="2147140105"/>
            <p14:sldId id="2147140106"/>
            <p14:sldId id="2147140107"/>
            <p14:sldId id="2147140108"/>
            <p14:sldId id="2147140088"/>
            <p14:sldId id="262"/>
            <p14:sldId id="2147140013"/>
            <p14:sldId id="263"/>
            <p14:sldId id="2147140112"/>
            <p14:sldId id="2147140113"/>
            <p14:sldId id="2147140084"/>
            <p14:sldId id="2147140076"/>
            <p14:sldId id="290"/>
            <p14:sldId id="2147140090"/>
            <p14:sldId id="2147140061"/>
            <p14:sldId id="2147140114"/>
            <p14:sldId id="2147140060"/>
            <p14:sldId id="1636"/>
            <p14:sldId id="258"/>
            <p14:sldId id="1639"/>
            <p14:sldId id="2147139943"/>
            <p14:sldId id="2147140073"/>
            <p14:sldId id="2147140050"/>
          </p14:sldIdLst>
        </p14:section>
      </p14:sectionLst>
    </p:ext>
    <p:ext uri="{EFAFB233-063F-42B5-8137-9DF3F51BA10A}">
      <p15:sldGuideLst xmlns:p15="http://schemas.microsoft.com/office/powerpoint/2012/main">
        <p15:guide id="1" orient="horz" pos="2160" userDrawn="1">
          <p15:clr>
            <a:srgbClr val="A4A3A4"/>
          </p15:clr>
        </p15:guide>
        <p15:guide id="2" pos="3816" userDrawn="1">
          <p15:clr>
            <a:srgbClr val="A4A3A4"/>
          </p15:clr>
        </p15:guide>
        <p15:guide id="3" pos="528" userDrawn="1">
          <p15:clr>
            <a:srgbClr val="A4A3A4"/>
          </p15:clr>
        </p15:guide>
        <p15:guide id="4" pos="69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AD80C01-6F87-D119-2D22-B04C3357266E}" name="Kozuch, Jessica" initials="KJ" userId="S::Jessica.Kozuch@parexel.com::3569faf2-e049-42c2-b9e9-9e628ac6ee4e" providerId="AD"/>
  <p188:author id="{D2588B03-52B5-DD50-A86A-3244CE3F2813}" name="Jason Slomack" initials="jj" userId="Jason Slomack" providerId="None"/>
  <p188:author id="{92CC9096-29FF-CFCE-B0B0-860162058B19}" name="Moore, Karlene" initials="MK" userId="S::Karlene.Moore@parexel.com::b2ffccb2-8c00-4c9b-a71a-1f087ff3431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0CB"/>
    <a:srgbClr val="4E565B"/>
    <a:srgbClr val="83888C"/>
    <a:srgbClr val="95999D"/>
    <a:srgbClr val="A7AA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73529" autoAdjust="0"/>
  </p:normalViewPr>
  <p:slideViewPr>
    <p:cSldViewPr snapToGrid="0">
      <p:cViewPr varScale="1">
        <p:scale>
          <a:sx n="80" d="100"/>
          <a:sy n="80" d="100"/>
        </p:scale>
        <p:origin x="1692" y="90"/>
      </p:cViewPr>
      <p:guideLst>
        <p:guide orient="horz" pos="2160"/>
        <p:guide pos="3816"/>
        <p:guide pos="528"/>
        <p:guide pos="6912"/>
      </p:guideLst>
    </p:cSldViewPr>
  </p:slideViewPr>
  <p:notesTextViewPr>
    <p:cViewPr>
      <p:scale>
        <a:sx n="3" d="2"/>
        <a:sy n="3" d="2"/>
      </p:scale>
      <p:origin x="0" y="0"/>
    </p:cViewPr>
  </p:notesTextViewPr>
  <p:sorterViewPr>
    <p:cViewPr>
      <p:scale>
        <a:sx n="1" d="1"/>
        <a:sy n="1" d="1"/>
      </p:scale>
      <p:origin x="0" y="0"/>
    </p:cViewPr>
  </p:sorterViewPr>
  <p:notesViewPr>
    <p:cSldViewPr snapToGrid="0">
      <p:cViewPr>
        <p:scale>
          <a:sx n="1" d="2"/>
          <a:sy n="1" d="2"/>
        </p:scale>
        <p:origin x="4579" y="1637"/>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71"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ylor, Lyn" userId="c7edfcec-8e1b-44a5-b320-97a8b99570dc" providerId="ADAL" clId="{EDAC42FB-3DBC-4556-8CC9-3E27AED82852}"/>
    <pc:docChg chg="delSld modSld delMainMaster modSection">
      <pc:chgData name="Taylor, Lyn" userId="c7edfcec-8e1b-44a5-b320-97a8b99570dc" providerId="ADAL" clId="{EDAC42FB-3DBC-4556-8CC9-3E27AED82852}" dt="2024-06-03T15:38:39.004" v="3" actId="6549"/>
      <pc:docMkLst>
        <pc:docMk/>
      </pc:docMkLst>
      <pc:sldChg chg="del">
        <pc:chgData name="Taylor, Lyn" userId="c7edfcec-8e1b-44a5-b320-97a8b99570dc" providerId="ADAL" clId="{EDAC42FB-3DBC-4556-8CC9-3E27AED82852}" dt="2024-06-03T15:37:49.406" v="0" actId="47"/>
        <pc:sldMkLst>
          <pc:docMk/>
          <pc:sldMk cId="2834035108" sldId="256"/>
        </pc:sldMkLst>
      </pc:sldChg>
      <pc:sldChg chg="del">
        <pc:chgData name="Taylor, Lyn" userId="c7edfcec-8e1b-44a5-b320-97a8b99570dc" providerId="ADAL" clId="{EDAC42FB-3DBC-4556-8CC9-3E27AED82852}" dt="2024-06-03T15:37:49.406" v="0" actId="47"/>
        <pc:sldMkLst>
          <pc:docMk/>
          <pc:sldMk cId="2022033992" sldId="257"/>
        </pc:sldMkLst>
      </pc:sldChg>
      <pc:sldChg chg="modNotesTx">
        <pc:chgData name="Taylor, Lyn" userId="c7edfcec-8e1b-44a5-b320-97a8b99570dc" providerId="ADAL" clId="{EDAC42FB-3DBC-4556-8CC9-3E27AED82852}" dt="2024-06-03T15:38:36.731" v="2" actId="6549"/>
        <pc:sldMkLst>
          <pc:docMk/>
          <pc:sldMk cId="3182338167" sldId="267"/>
        </pc:sldMkLst>
      </pc:sldChg>
      <pc:sldChg chg="del">
        <pc:chgData name="Taylor, Lyn" userId="c7edfcec-8e1b-44a5-b320-97a8b99570dc" providerId="ADAL" clId="{EDAC42FB-3DBC-4556-8CC9-3E27AED82852}" dt="2024-06-03T15:37:49.406" v="0" actId="47"/>
        <pc:sldMkLst>
          <pc:docMk/>
          <pc:sldMk cId="4063463310" sldId="274"/>
        </pc:sldMkLst>
      </pc:sldChg>
      <pc:sldChg chg="del">
        <pc:chgData name="Taylor, Lyn" userId="c7edfcec-8e1b-44a5-b320-97a8b99570dc" providerId="ADAL" clId="{EDAC42FB-3DBC-4556-8CC9-3E27AED82852}" dt="2024-06-03T15:37:49.406" v="0" actId="47"/>
        <pc:sldMkLst>
          <pc:docMk/>
          <pc:sldMk cId="2699415857" sldId="275"/>
        </pc:sldMkLst>
      </pc:sldChg>
      <pc:sldChg chg="modNotesTx">
        <pc:chgData name="Taylor, Lyn" userId="c7edfcec-8e1b-44a5-b320-97a8b99570dc" providerId="ADAL" clId="{EDAC42FB-3DBC-4556-8CC9-3E27AED82852}" dt="2024-06-03T15:38:39.004" v="3" actId="6549"/>
        <pc:sldMkLst>
          <pc:docMk/>
          <pc:sldMk cId="1762907895" sldId="2147140053"/>
        </pc:sldMkLst>
      </pc:sldChg>
      <pc:sldChg chg="del">
        <pc:chgData name="Taylor, Lyn" userId="c7edfcec-8e1b-44a5-b320-97a8b99570dc" providerId="ADAL" clId="{EDAC42FB-3DBC-4556-8CC9-3E27AED82852}" dt="2024-06-03T15:37:49.406" v="0" actId="47"/>
        <pc:sldMkLst>
          <pc:docMk/>
          <pc:sldMk cId="282686932" sldId="2147140077"/>
        </pc:sldMkLst>
      </pc:sldChg>
      <pc:sldChg chg="del">
        <pc:chgData name="Taylor, Lyn" userId="c7edfcec-8e1b-44a5-b320-97a8b99570dc" providerId="ADAL" clId="{EDAC42FB-3DBC-4556-8CC9-3E27AED82852}" dt="2024-06-03T15:37:49.406" v="0" actId="47"/>
        <pc:sldMkLst>
          <pc:docMk/>
          <pc:sldMk cId="1664157278" sldId="2147140078"/>
        </pc:sldMkLst>
      </pc:sldChg>
      <pc:sldChg chg="del">
        <pc:chgData name="Taylor, Lyn" userId="c7edfcec-8e1b-44a5-b320-97a8b99570dc" providerId="ADAL" clId="{EDAC42FB-3DBC-4556-8CC9-3E27AED82852}" dt="2024-06-03T15:37:49.406" v="0" actId="47"/>
        <pc:sldMkLst>
          <pc:docMk/>
          <pc:sldMk cId="706488298" sldId="2147140079"/>
        </pc:sldMkLst>
      </pc:sldChg>
      <pc:sldChg chg="del">
        <pc:chgData name="Taylor, Lyn" userId="c7edfcec-8e1b-44a5-b320-97a8b99570dc" providerId="ADAL" clId="{EDAC42FB-3DBC-4556-8CC9-3E27AED82852}" dt="2024-06-03T15:37:49.406" v="0" actId="47"/>
        <pc:sldMkLst>
          <pc:docMk/>
          <pc:sldMk cId="1755915472" sldId="2147140080"/>
        </pc:sldMkLst>
      </pc:sldChg>
      <pc:sldChg chg="del">
        <pc:chgData name="Taylor, Lyn" userId="c7edfcec-8e1b-44a5-b320-97a8b99570dc" providerId="ADAL" clId="{EDAC42FB-3DBC-4556-8CC9-3E27AED82852}" dt="2024-06-03T15:37:49.406" v="0" actId="47"/>
        <pc:sldMkLst>
          <pc:docMk/>
          <pc:sldMk cId="1469455673" sldId="2147140081"/>
        </pc:sldMkLst>
      </pc:sldChg>
      <pc:sldChg chg="modNotesTx">
        <pc:chgData name="Taylor, Lyn" userId="c7edfcec-8e1b-44a5-b320-97a8b99570dc" providerId="ADAL" clId="{EDAC42FB-3DBC-4556-8CC9-3E27AED82852}" dt="2024-06-03T15:38:03.756" v="1" actId="20577"/>
        <pc:sldMkLst>
          <pc:docMk/>
          <pc:sldMk cId="3603141718" sldId="2147140082"/>
        </pc:sldMkLst>
      </pc:sldChg>
      <pc:sldMasterChg chg="del delSldLayout">
        <pc:chgData name="Taylor, Lyn" userId="c7edfcec-8e1b-44a5-b320-97a8b99570dc" providerId="ADAL" clId="{EDAC42FB-3DBC-4556-8CC9-3E27AED82852}" dt="2024-06-03T15:37:49.406" v="0" actId="47"/>
        <pc:sldMasterMkLst>
          <pc:docMk/>
          <pc:sldMasterMk cId="1653877356" sldId="2147483727"/>
        </pc:sldMasterMkLst>
        <pc:sldLayoutChg chg="del">
          <pc:chgData name="Taylor, Lyn" userId="c7edfcec-8e1b-44a5-b320-97a8b99570dc" providerId="ADAL" clId="{EDAC42FB-3DBC-4556-8CC9-3E27AED82852}" dt="2024-06-03T15:37:49.406" v="0" actId="47"/>
          <pc:sldLayoutMkLst>
            <pc:docMk/>
            <pc:sldMasterMk cId="1653877356" sldId="2147483727"/>
            <pc:sldLayoutMk cId="2083049747" sldId="2147483728"/>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561265303" sldId="2147483729"/>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450907003" sldId="2147483730"/>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423933208" sldId="2147483731"/>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682441914" sldId="2147483732"/>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896986854" sldId="2147483733"/>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572004131" sldId="2147483734"/>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567296786" sldId="2147483735"/>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358198215" sldId="2147483736"/>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699132006" sldId="2147483737"/>
          </pc:sldLayoutMkLst>
        </pc:sldLayoutChg>
        <pc:sldLayoutChg chg="del">
          <pc:chgData name="Taylor, Lyn" userId="c7edfcec-8e1b-44a5-b320-97a8b99570dc" providerId="ADAL" clId="{EDAC42FB-3DBC-4556-8CC9-3E27AED82852}" dt="2024-06-03T15:37:49.406" v="0" actId="47"/>
          <pc:sldLayoutMkLst>
            <pc:docMk/>
            <pc:sldMasterMk cId="1653877356" sldId="2147483727"/>
            <pc:sldLayoutMk cId="1930550457" sldId="2147483738"/>
          </pc:sldLayoutMkLst>
        </pc:sldLayoutChg>
      </pc:sldMasterChg>
    </pc:docChg>
  </pc:docChgLst>
  <pc:docChgLst>
    <pc:chgData name="Taylor, Lyn" userId="c7edfcec-8e1b-44a5-b320-97a8b99570dc" providerId="ADAL" clId="{53D5C21F-62F6-4634-A75E-D0B51C76B94A}"/>
    <pc:docChg chg="modSld">
      <pc:chgData name="Taylor, Lyn" userId="c7edfcec-8e1b-44a5-b320-97a8b99570dc" providerId="ADAL" clId="{53D5C21F-62F6-4634-A75E-D0B51C76B94A}" dt="2023-08-31T15:58:03.707" v="0" actId="1076"/>
      <pc:docMkLst>
        <pc:docMk/>
      </pc:docMkLst>
      <pc:sldChg chg="modSp mod">
        <pc:chgData name="Taylor, Lyn" userId="c7edfcec-8e1b-44a5-b320-97a8b99570dc" providerId="ADAL" clId="{53D5C21F-62F6-4634-A75E-D0B51C76B94A}" dt="2023-08-31T15:58:03.707" v="0" actId="1076"/>
        <pc:sldMkLst>
          <pc:docMk/>
          <pc:sldMk cId="2128566905" sldId="2147140054"/>
        </pc:sldMkLst>
        <pc:spChg chg="mod">
          <ac:chgData name="Taylor, Lyn" userId="c7edfcec-8e1b-44a5-b320-97a8b99570dc" providerId="ADAL" clId="{53D5C21F-62F6-4634-A75E-D0B51C76B94A}" dt="2023-08-31T15:58:03.707" v="0" actId="1076"/>
          <ac:spMkLst>
            <pc:docMk/>
            <pc:sldMk cId="2128566905" sldId="2147140054"/>
            <ac:spMk id="5" creationId="{F918FF1F-0BC4-3F97-4D59-67EC143F258C}"/>
          </ac:spMkLst>
        </pc:spChg>
      </pc:sldChg>
    </pc:docChg>
  </pc:docChgLst>
  <pc:docChgLst>
    <pc:chgData name="Taylor, Lyn" userId="c7edfcec-8e1b-44a5-b320-97a8b99570dc" providerId="ADAL" clId="{3ACB9B62-939D-4C1D-B3C7-487F8E3967BC}"/>
    <pc:docChg chg="custSel modSld">
      <pc:chgData name="Taylor, Lyn" userId="c7edfcec-8e1b-44a5-b320-97a8b99570dc" providerId="ADAL" clId="{3ACB9B62-939D-4C1D-B3C7-487F8E3967BC}" dt="2023-05-11T11:54:47.782" v="2" actId="1076"/>
      <pc:docMkLst>
        <pc:docMk/>
      </pc:docMkLst>
      <pc:sldChg chg="addSp delSp modSp mod">
        <pc:chgData name="Taylor, Lyn" userId="c7edfcec-8e1b-44a5-b320-97a8b99570dc" providerId="ADAL" clId="{3ACB9B62-939D-4C1D-B3C7-487F8E3967BC}" dt="2023-05-11T11:54:47.782" v="2" actId="1076"/>
        <pc:sldMkLst>
          <pc:docMk/>
          <pc:sldMk cId="2516789236" sldId="2147140017"/>
        </pc:sldMkLst>
        <pc:picChg chg="add mod">
          <ac:chgData name="Taylor, Lyn" userId="c7edfcec-8e1b-44a5-b320-97a8b99570dc" providerId="ADAL" clId="{3ACB9B62-939D-4C1D-B3C7-487F8E3967BC}" dt="2023-05-11T11:54:47.782" v="2" actId="1076"/>
          <ac:picMkLst>
            <pc:docMk/>
            <pc:sldMk cId="2516789236" sldId="2147140017"/>
            <ac:picMk id="3" creationId="{6439C44C-AFA8-83CD-DCF8-35623D263DAC}"/>
          </ac:picMkLst>
        </pc:picChg>
        <pc:picChg chg="del">
          <ac:chgData name="Taylor, Lyn" userId="c7edfcec-8e1b-44a5-b320-97a8b99570dc" providerId="ADAL" clId="{3ACB9B62-939D-4C1D-B3C7-487F8E3967BC}" dt="2023-05-11T11:54:43.865" v="0" actId="478"/>
          <ac:picMkLst>
            <pc:docMk/>
            <pc:sldMk cId="2516789236" sldId="2147140017"/>
            <ac:picMk id="7" creationId="{93884ADF-BD0A-3B12-B9E2-7BEBD8B7F8D9}"/>
          </ac:picMkLst>
        </pc:picChg>
      </pc:sldChg>
    </pc:docChg>
  </pc:docChgLst>
  <pc:docChgLst>
    <pc:chgData name="Taylor, Lyn" userId="c7edfcec-8e1b-44a5-b320-97a8b99570dc" providerId="ADAL" clId="{F8A77AC5-8460-4975-BF45-8C9CAEE84C47}"/>
    <pc:docChg chg="undo custSel addSld delSld modSld modSection">
      <pc:chgData name="Taylor, Lyn" userId="c7edfcec-8e1b-44a5-b320-97a8b99570dc" providerId="ADAL" clId="{F8A77AC5-8460-4975-BF45-8C9CAEE84C47}" dt="2024-02-27T09:47:04.720" v="2675" actId="1076"/>
      <pc:docMkLst>
        <pc:docMk/>
      </pc:docMkLst>
      <pc:sldChg chg="addSp delSp modSp add del mod modTransition setBg delDesignElem">
        <pc:chgData name="Taylor, Lyn" userId="c7edfcec-8e1b-44a5-b320-97a8b99570dc" providerId="ADAL" clId="{F8A77AC5-8460-4975-BF45-8C9CAEE84C47}" dt="2024-02-02T15:11:01.466" v="221" actId="20577"/>
        <pc:sldMkLst>
          <pc:docMk/>
          <pc:sldMk cId="2834035108" sldId="256"/>
        </pc:sldMkLst>
        <pc:spChg chg="mod">
          <ac:chgData name="Taylor, Lyn" userId="c7edfcec-8e1b-44a5-b320-97a8b99570dc" providerId="ADAL" clId="{F8A77AC5-8460-4975-BF45-8C9CAEE84C47}" dt="2024-02-02T15:11:01.466" v="221" actId="20577"/>
          <ac:spMkLst>
            <pc:docMk/>
            <pc:sldMk cId="2834035108" sldId="256"/>
            <ac:spMk id="2" creationId="{7930EA3D-C532-4CF2-9E3B-E65C024B58E5}"/>
          </ac:spMkLst>
        </pc:spChg>
        <pc:spChg chg="add del">
          <ac:chgData name="Taylor, Lyn" userId="c7edfcec-8e1b-44a5-b320-97a8b99570dc" providerId="ADAL" clId="{F8A77AC5-8460-4975-BF45-8C9CAEE84C47}" dt="2024-02-02T14:59:54.981" v="4"/>
          <ac:spMkLst>
            <pc:docMk/>
            <pc:sldMk cId="2834035108" sldId="256"/>
            <ac:spMk id="72" creationId="{59EF30C2-29AC-4A0D-BC0A-A679CF113EDD}"/>
          </ac:spMkLst>
        </pc:spChg>
        <pc:spChg chg="add del">
          <ac:chgData name="Taylor, Lyn" userId="c7edfcec-8e1b-44a5-b320-97a8b99570dc" providerId="ADAL" clId="{F8A77AC5-8460-4975-BF45-8C9CAEE84C47}" dt="2024-02-02T14:59:54.981" v="4"/>
          <ac:spMkLst>
            <pc:docMk/>
            <pc:sldMk cId="2834035108" sldId="256"/>
            <ac:spMk id="74" creationId="{9C682A1A-5B2D-4111-BBD6-620165633E5B}"/>
          </ac:spMkLst>
        </pc:spChg>
        <pc:spChg chg="add del">
          <ac:chgData name="Taylor, Lyn" userId="c7edfcec-8e1b-44a5-b320-97a8b99570dc" providerId="ADAL" clId="{F8A77AC5-8460-4975-BF45-8C9CAEE84C47}" dt="2024-02-02T14:59:54.981" v="4"/>
          <ac:spMkLst>
            <pc:docMk/>
            <pc:sldMk cId="2834035108" sldId="256"/>
            <ac:spMk id="78" creationId="{A04F1504-431A-4D86-9091-AE7E4B33376B}"/>
          </ac:spMkLst>
        </pc:spChg>
        <pc:spChg chg="add del">
          <ac:chgData name="Taylor, Lyn" userId="c7edfcec-8e1b-44a5-b320-97a8b99570dc" providerId="ADAL" clId="{F8A77AC5-8460-4975-BF45-8C9CAEE84C47}" dt="2024-02-02T14:59:54.981" v="4"/>
          <ac:spMkLst>
            <pc:docMk/>
            <pc:sldMk cId="2834035108" sldId="256"/>
            <ac:spMk id="80" creationId="{EA804283-B929-4503-802F-4585376E2B42}"/>
          </ac:spMkLst>
        </pc:spChg>
        <pc:spChg chg="add del">
          <ac:chgData name="Taylor, Lyn" userId="c7edfcec-8e1b-44a5-b320-97a8b99570dc" providerId="ADAL" clId="{F8A77AC5-8460-4975-BF45-8C9CAEE84C47}" dt="2024-02-02T14:59:54.981" v="4"/>
          <ac:spMkLst>
            <pc:docMk/>
            <pc:sldMk cId="2834035108" sldId="256"/>
            <ac:spMk id="82" creationId="{AD3811F5-514E-49A4-B382-673ED228A4CC}"/>
          </ac:spMkLst>
        </pc:spChg>
        <pc:spChg chg="add del">
          <ac:chgData name="Taylor, Lyn" userId="c7edfcec-8e1b-44a5-b320-97a8b99570dc" providerId="ADAL" clId="{F8A77AC5-8460-4975-BF45-8C9CAEE84C47}" dt="2024-02-02T14:59:54.981" v="4"/>
          <ac:spMkLst>
            <pc:docMk/>
            <pc:sldMk cId="2834035108" sldId="256"/>
            <ac:spMk id="84" creationId="{067AD921-1CEE-4C1B-9AA3-C66D908DDD14}"/>
          </ac:spMkLst>
        </pc:spChg>
        <pc:spChg chg="add del">
          <ac:chgData name="Taylor, Lyn" userId="c7edfcec-8e1b-44a5-b320-97a8b99570dc" providerId="ADAL" clId="{F8A77AC5-8460-4975-BF45-8C9CAEE84C47}" dt="2024-02-02T14:59:54.981" v="4"/>
          <ac:spMkLst>
            <pc:docMk/>
            <pc:sldMk cId="2834035108" sldId="256"/>
            <ac:spMk id="86" creationId="{C36A08F5-3B56-47C5-A371-9187BE56E1E5}"/>
          </ac:spMkLst>
        </pc:spChg>
        <pc:cxnChg chg="add del">
          <ac:chgData name="Taylor, Lyn" userId="c7edfcec-8e1b-44a5-b320-97a8b99570dc" providerId="ADAL" clId="{F8A77AC5-8460-4975-BF45-8C9CAEE84C47}" dt="2024-02-02T14:59:54.981" v="4"/>
          <ac:cxnSpMkLst>
            <pc:docMk/>
            <pc:sldMk cId="2834035108" sldId="256"/>
            <ac:cxnSpMk id="76" creationId="{266A0658-1CC4-4B0D-AAB7-A702286AFB03}"/>
          </ac:cxnSpMkLst>
        </pc:cxnChg>
      </pc:sldChg>
      <pc:sldChg chg="add del setBg">
        <pc:chgData name="Taylor, Lyn" userId="c7edfcec-8e1b-44a5-b320-97a8b99570dc" providerId="ADAL" clId="{F8A77AC5-8460-4975-BF45-8C9CAEE84C47}" dt="2024-02-02T14:59:54.981" v="4"/>
        <pc:sldMkLst>
          <pc:docMk/>
          <pc:sldMk cId="2022033992" sldId="257"/>
        </pc:sldMkLst>
      </pc:sldChg>
      <pc:sldChg chg="addSp modSp add mod">
        <pc:chgData name="Taylor, Lyn" userId="c7edfcec-8e1b-44a5-b320-97a8b99570dc" providerId="ADAL" clId="{F8A77AC5-8460-4975-BF45-8C9CAEE84C47}" dt="2024-02-02T15:47:38.420" v="1043" actId="1076"/>
        <pc:sldMkLst>
          <pc:docMk/>
          <pc:sldMk cId="0" sldId="258"/>
        </pc:sldMkLst>
        <pc:picChg chg="add mod">
          <ac:chgData name="Taylor, Lyn" userId="c7edfcec-8e1b-44a5-b320-97a8b99570dc" providerId="ADAL" clId="{F8A77AC5-8460-4975-BF45-8C9CAEE84C47}" dt="2024-02-02T15:47:38.420" v="1043" actId="1076"/>
          <ac:picMkLst>
            <pc:docMk/>
            <pc:sldMk cId="0" sldId="258"/>
            <ac:picMk id="2" creationId="{86696DA6-B9EF-EE86-CA46-6873C862D42C}"/>
          </ac:picMkLst>
        </pc:picChg>
      </pc:sldChg>
      <pc:sldChg chg="add">
        <pc:chgData name="Taylor, Lyn" userId="c7edfcec-8e1b-44a5-b320-97a8b99570dc" providerId="ADAL" clId="{F8A77AC5-8460-4975-BF45-8C9CAEE84C47}" dt="2024-02-02T15:39:08.744" v="1022"/>
        <pc:sldMkLst>
          <pc:docMk/>
          <pc:sldMk cId="3809372455" sldId="262"/>
        </pc:sldMkLst>
      </pc:sldChg>
      <pc:sldChg chg="add">
        <pc:chgData name="Taylor, Lyn" userId="c7edfcec-8e1b-44a5-b320-97a8b99570dc" providerId="ADAL" clId="{F8A77AC5-8460-4975-BF45-8C9CAEE84C47}" dt="2024-02-02T15:45:15.269" v="1029"/>
        <pc:sldMkLst>
          <pc:docMk/>
          <pc:sldMk cId="977052607" sldId="263"/>
        </pc:sldMkLst>
      </pc:sldChg>
      <pc:sldChg chg="del">
        <pc:chgData name="Taylor, Lyn" userId="c7edfcec-8e1b-44a5-b320-97a8b99570dc" providerId="ADAL" clId="{F8A77AC5-8460-4975-BF45-8C9CAEE84C47}" dt="2024-02-02T15:23:01.153" v="658" actId="47"/>
        <pc:sldMkLst>
          <pc:docMk/>
          <pc:sldMk cId="1067952741" sldId="266"/>
        </pc:sldMkLst>
      </pc:sldChg>
      <pc:sldChg chg="add del">
        <pc:chgData name="Taylor, Lyn" userId="c7edfcec-8e1b-44a5-b320-97a8b99570dc" providerId="ADAL" clId="{F8A77AC5-8460-4975-BF45-8C9CAEE84C47}" dt="2024-02-02T15:26:18.794" v="668"/>
        <pc:sldMkLst>
          <pc:docMk/>
          <pc:sldMk cId="3182338167" sldId="267"/>
        </pc:sldMkLst>
      </pc:sldChg>
      <pc:sldChg chg="del">
        <pc:chgData name="Taylor, Lyn" userId="c7edfcec-8e1b-44a5-b320-97a8b99570dc" providerId="ADAL" clId="{F8A77AC5-8460-4975-BF45-8C9CAEE84C47}" dt="2024-02-02T15:25:20.854" v="665" actId="47"/>
        <pc:sldMkLst>
          <pc:docMk/>
          <pc:sldMk cId="76953616" sldId="268"/>
        </pc:sldMkLst>
      </pc:sldChg>
      <pc:sldChg chg="add">
        <pc:chgData name="Taylor, Lyn" userId="c7edfcec-8e1b-44a5-b320-97a8b99570dc" providerId="ADAL" clId="{F8A77AC5-8460-4975-BF45-8C9CAEE84C47}" dt="2024-02-02T15:34:45.108" v="939"/>
        <pc:sldMkLst>
          <pc:docMk/>
          <pc:sldMk cId="3157831506" sldId="268"/>
        </pc:sldMkLst>
      </pc:sldChg>
      <pc:sldChg chg="add del">
        <pc:chgData name="Taylor, Lyn" userId="c7edfcec-8e1b-44a5-b320-97a8b99570dc" providerId="ADAL" clId="{F8A77AC5-8460-4975-BF45-8C9CAEE84C47}" dt="2024-02-02T15:34:38.184" v="938" actId="2696"/>
        <pc:sldMkLst>
          <pc:docMk/>
          <pc:sldMk cId="3197078334" sldId="268"/>
        </pc:sldMkLst>
      </pc:sldChg>
      <pc:sldChg chg="add del">
        <pc:chgData name="Taylor, Lyn" userId="c7edfcec-8e1b-44a5-b320-97a8b99570dc" providerId="ADAL" clId="{F8A77AC5-8460-4975-BF45-8C9CAEE84C47}" dt="2024-02-02T15:34:38.184" v="938" actId="2696"/>
        <pc:sldMkLst>
          <pc:docMk/>
          <pc:sldMk cId="688194605" sldId="269"/>
        </pc:sldMkLst>
      </pc:sldChg>
      <pc:sldChg chg="add">
        <pc:chgData name="Taylor, Lyn" userId="c7edfcec-8e1b-44a5-b320-97a8b99570dc" providerId="ADAL" clId="{F8A77AC5-8460-4975-BF45-8C9CAEE84C47}" dt="2024-02-02T15:34:45.108" v="939"/>
        <pc:sldMkLst>
          <pc:docMk/>
          <pc:sldMk cId="692968230" sldId="269"/>
        </pc:sldMkLst>
      </pc:sldChg>
      <pc:sldChg chg="del">
        <pc:chgData name="Taylor, Lyn" userId="c7edfcec-8e1b-44a5-b320-97a8b99570dc" providerId="ADAL" clId="{F8A77AC5-8460-4975-BF45-8C9CAEE84C47}" dt="2024-02-02T15:25:20.854" v="665" actId="47"/>
        <pc:sldMkLst>
          <pc:docMk/>
          <pc:sldMk cId="1896825911" sldId="269"/>
        </pc:sldMkLst>
      </pc:sldChg>
      <pc:sldChg chg="del">
        <pc:chgData name="Taylor, Lyn" userId="c7edfcec-8e1b-44a5-b320-97a8b99570dc" providerId="ADAL" clId="{F8A77AC5-8460-4975-BF45-8C9CAEE84C47}" dt="2024-02-02T15:38:36.805" v="1020" actId="47"/>
        <pc:sldMkLst>
          <pc:docMk/>
          <pc:sldMk cId="1292896588" sldId="270"/>
        </pc:sldMkLst>
      </pc:sldChg>
      <pc:sldChg chg="del">
        <pc:chgData name="Taylor, Lyn" userId="c7edfcec-8e1b-44a5-b320-97a8b99570dc" providerId="ADAL" clId="{F8A77AC5-8460-4975-BF45-8C9CAEE84C47}" dt="2024-02-02T15:23:04.148" v="659" actId="47"/>
        <pc:sldMkLst>
          <pc:docMk/>
          <pc:sldMk cId="1252278242" sldId="271"/>
        </pc:sldMkLst>
      </pc:sldChg>
      <pc:sldChg chg="add del">
        <pc:chgData name="Taylor, Lyn" userId="c7edfcec-8e1b-44a5-b320-97a8b99570dc" providerId="ADAL" clId="{F8A77AC5-8460-4975-BF45-8C9CAEE84C47}" dt="2024-02-02T15:28:13.080" v="672" actId="47"/>
        <pc:sldMkLst>
          <pc:docMk/>
          <pc:sldMk cId="1452956228" sldId="273"/>
        </pc:sldMkLst>
      </pc:sldChg>
      <pc:sldChg chg="addSp delSp modSp add del mod">
        <pc:chgData name="Taylor, Lyn" userId="c7edfcec-8e1b-44a5-b320-97a8b99570dc" providerId="ADAL" clId="{F8A77AC5-8460-4975-BF45-8C9CAEE84C47}" dt="2024-02-16T15:36:46.493" v="1254" actId="255"/>
        <pc:sldMkLst>
          <pc:docMk/>
          <pc:sldMk cId="4063463310" sldId="274"/>
        </pc:sldMkLst>
        <pc:spChg chg="add del mod">
          <ac:chgData name="Taylor, Lyn" userId="c7edfcec-8e1b-44a5-b320-97a8b99570dc" providerId="ADAL" clId="{F8A77AC5-8460-4975-BF45-8C9CAEE84C47}" dt="2024-02-16T15:36:34.896" v="1252" actId="478"/>
          <ac:spMkLst>
            <pc:docMk/>
            <pc:sldMk cId="4063463310" sldId="274"/>
            <ac:spMk id="2" creationId="{EB9762A1-D6CD-8F5C-2B7F-79A7CD2F58B8}"/>
          </ac:spMkLst>
        </pc:spChg>
        <pc:spChg chg="add mod">
          <ac:chgData name="Taylor, Lyn" userId="c7edfcec-8e1b-44a5-b320-97a8b99570dc" providerId="ADAL" clId="{F8A77AC5-8460-4975-BF45-8C9CAEE84C47}" dt="2024-02-16T15:36:33.367" v="1251" actId="1076"/>
          <ac:spMkLst>
            <pc:docMk/>
            <pc:sldMk cId="4063463310" sldId="274"/>
            <ac:spMk id="3" creationId="{323FD9A8-6839-8BD9-0525-FDAD58292A22}"/>
          </ac:spMkLst>
        </pc:spChg>
        <pc:spChg chg="mod">
          <ac:chgData name="Taylor, Lyn" userId="c7edfcec-8e1b-44a5-b320-97a8b99570dc" providerId="ADAL" clId="{F8A77AC5-8460-4975-BF45-8C9CAEE84C47}" dt="2024-02-02T15:09:15.041" v="169" actId="20577"/>
          <ac:spMkLst>
            <pc:docMk/>
            <pc:sldMk cId="4063463310" sldId="274"/>
            <ac:spMk id="6" creationId="{22472072-554A-48A0-8734-6C63749F19E3}"/>
          </ac:spMkLst>
        </pc:spChg>
        <pc:spChg chg="add mod">
          <ac:chgData name="Taylor, Lyn" userId="c7edfcec-8e1b-44a5-b320-97a8b99570dc" providerId="ADAL" clId="{F8A77AC5-8460-4975-BF45-8C9CAEE84C47}" dt="2024-02-16T15:36:46.493" v="1254" actId="255"/>
          <ac:spMkLst>
            <pc:docMk/>
            <pc:sldMk cId="4063463310" sldId="274"/>
            <ac:spMk id="8" creationId="{5441F751-7A82-A27D-550F-A43806F50CE6}"/>
          </ac:spMkLst>
        </pc:spChg>
        <pc:grpChg chg="mod">
          <ac:chgData name="Taylor, Lyn" userId="c7edfcec-8e1b-44a5-b320-97a8b99570dc" providerId="ADAL" clId="{F8A77AC5-8460-4975-BF45-8C9CAEE84C47}" dt="2024-02-02T15:09:20.640" v="170" actId="1076"/>
          <ac:grpSpMkLst>
            <pc:docMk/>
            <pc:sldMk cId="4063463310" sldId="274"/>
            <ac:grpSpMk id="4" creationId="{B26ECB0B-5B59-477D-8869-AF667EDE7FDB}"/>
          </ac:grpSpMkLst>
        </pc:grpChg>
      </pc:sldChg>
      <pc:sldChg chg="modSp add del mod">
        <pc:chgData name="Taylor, Lyn" userId="c7edfcec-8e1b-44a5-b320-97a8b99570dc" providerId="ADAL" clId="{F8A77AC5-8460-4975-BF45-8C9CAEE84C47}" dt="2024-02-27T09:02:55.759" v="2489"/>
        <pc:sldMkLst>
          <pc:docMk/>
          <pc:sldMk cId="2699415857" sldId="275"/>
        </pc:sldMkLst>
        <pc:spChg chg="mod">
          <ac:chgData name="Taylor, Lyn" userId="c7edfcec-8e1b-44a5-b320-97a8b99570dc" providerId="ADAL" clId="{F8A77AC5-8460-4975-BF45-8C9CAEE84C47}" dt="2024-02-27T09:02:55.759" v="2489"/>
          <ac:spMkLst>
            <pc:docMk/>
            <pc:sldMk cId="2699415857" sldId="275"/>
            <ac:spMk id="13" creationId="{56CBA846-82F8-4AF6-BCA6-115FE12E915F}"/>
          </ac:spMkLst>
        </pc:spChg>
      </pc:sldChg>
      <pc:sldChg chg="del">
        <pc:chgData name="Taylor, Lyn" userId="c7edfcec-8e1b-44a5-b320-97a8b99570dc" providerId="ADAL" clId="{F8A77AC5-8460-4975-BF45-8C9CAEE84C47}" dt="2024-02-02T15:38:36.805" v="1020" actId="47"/>
        <pc:sldMkLst>
          <pc:docMk/>
          <pc:sldMk cId="2587063023" sldId="276"/>
        </pc:sldMkLst>
      </pc:sldChg>
      <pc:sldChg chg="del">
        <pc:chgData name="Taylor, Lyn" userId="c7edfcec-8e1b-44a5-b320-97a8b99570dc" providerId="ADAL" clId="{F8A77AC5-8460-4975-BF45-8C9CAEE84C47}" dt="2024-02-02T15:39:53.268" v="1023" actId="47"/>
        <pc:sldMkLst>
          <pc:docMk/>
          <pc:sldMk cId="97577399" sldId="283"/>
        </pc:sldMkLst>
      </pc:sldChg>
      <pc:sldChg chg="del">
        <pc:chgData name="Taylor, Lyn" userId="c7edfcec-8e1b-44a5-b320-97a8b99570dc" providerId="ADAL" clId="{F8A77AC5-8460-4975-BF45-8C9CAEE84C47}" dt="2024-02-02T15:39:53.268" v="1023" actId="47"/>
        <pc:sldMkLst>
          <pc:docMk/>
          <pc:sldMk cId="812377188" sldId="288"/>
        </pc:sldMkLst>
      </pc:sldChg>
      <pc:sldChg chg="modSp add del mod">
        <pc:chgData name="Taylor, Lyn" userId="c7edfcec-8e1b-44a5-b320-97a8b99570dc" providerId="ADAL" clId="{F8A77AC5-8460-4975-BF45-8C9CAEE84C47}" dt="2024-02-27T09:38:29.495" v="2514" actId="20577"/>
        <pc:sldMkLst>
          <pc:docMk/>
          <pc:sldMk cId="2250402647" sldId="290"/>
        </pc:sldMkLst>
        <pc:spChg chg="mod">
          <ac:chgData name="Taylor, Lyn" userId="c7edfcec-8e1b-44a5-b320-97a8b99570dc" providerId="ADAL" clId="{F8A77AC5-8460-4975-BF45-8C9CAEE84C47}" dt="2024-02-27T09:38:29.495" v="2514" actId="20577"/>
          <ac:spMkLst>
            <pc:docMk/>
            <pc:sldMk cId="2250402647" sldId="290"/>
            <ac:spMk id="47" creationId="{3E057DFF-4B4E-4998-8FAA-D6FFCE101CDA}"/>
          </ac:spMkLst>
        </pc:spChg>
      </pc:sldChg>
      <pc:sldChg chg="del">
        <pc:chgData name="Taylor, Lyn" userId="c7edfcec-8e1b-44a5-b320-97a8b99570dc" providerId="ADAL" clId="{F8A77AC5-8460-4975-BF45-8C9CAEE84C47}" dt="2024-02-02T15:39:53.268" v="1023" actId="47"/>
        <pc:sldMkLst>
          <pc:docMk/>
          <pc:sldMk cId="4255166650" sldId="297"/>
        </pc:sldMkLst>
      </pc:sldChg>
      <pc:sldChg chg="add del">
        <pc:chgData name="Taylor, Lyn" userId="c7edfcec-8e1b-44a5-b320-97a8b99570dc" providerId="ADAL" clId="{F8A77AC5-8460-4975-BF45-8C9CAEE84C47}" dt="2024-02-02T15:26:18.794" v="668"/>
        <pc:sldMkLst>
          <pc:docMk/>
          <pc:sldMk cId="2620607208" sldId="322"/>
        </pc:sldMkLst>
      </pc:sldChg>
      <pc:sldChg chg="delSp del mod">
        <pc:chgData name="Taylor, Lyn" userId="c7edfcec-8e1b-44a5-b320-97a8b99570dc" providerId="ADAL" clId="{F8A77AC5-8460-4975-BF45-8C9CAEE84C47}" dt="2024-02-02T15:47:42.613" v="1044" actId="47"/>
        <pc:sldMkLst>
          <pc:docMk/>
          <pc:sldMk cId="4001067968" sldId="1638"/>
        </pc:sldMkLst>
        <pc:picChg chg="del">
          <ac:chgData name="Taylor, Lyn" userId="c7edfcec-8e1b-44a5-b320-97a8b99570dc" providerId="ADAL" clId="{F8A77AC5-8460-4975-BF45-8C9CAEE84C47}" dt="2024-02-02T15:47:33.101" v="1040" actId="21"/>
          <ac:picMkLst>
            <pc:docMk/>
            <pc:sldMk cId="4001067968" sldId="1638"/>
            <ac:picMk id="7" creationId="{564BD661-81B6-3527-ED0F-A41972F6B8AB}"/>
          </ac:picMkLst>
        </pc:picChg>
      </pc:sldChg>
      <pc:sldChg chg="modSp del mod">
        <pc:chgData name="Taylor, Lyn" userId="c7edfcec-8e1b-44a5-b320-97a8b99570dc" providerId="ADAL" clId="{F8A77AC5-8460-4975-BF45-8C9CAEE84C47}" dt="2024-02-02T15:37:30.129" v="1017" actId="47"/>
        <pc:sldMkLst>
          <pc:docMk/>
          <pc:sldMk cId="3839650751" sldId="2147140010"/>
        </pc:sldMkLst>
        <pc:spChg chg="mod">
          <ac:chgData name="Taylor, Lyn" userId="c7edfcec-8e1b-44a5-b320-97a8b99570dc" providerId="ADAL" clId="{F8A77AC5-8460-4975-BF45-8C9CAEE84C47}" dt="2024-02-02T15:37:19.666" v="1015" actId="20577"/>
          <ac:spMkLst>
            <pc:docMk/>
            <pc:sldMk cId="3839650751" sldId="2147140010"/>
            <ac:spMk id="6" creationId="{EBA8319C-C9C2-4126-6160-6F07C22A8AB9}"/>
          </ac:spMkLst>
        </pc:spChg>
      </pc:sldChg>
      <pc:sldChg chg="del">
        <pc:chgData name="Taylor, Lyn" userId="c7edfcec-8e1b-44a5-b320-97a8b99570dc" providerId="ADAL" clId="{F8A77AC5-8460-4975-BF45-8C9CAEE84C47}" dt="2024-02-02T15:38:11.412" v="1018" actId="47"/>
        <pc:sldMkLst>
          <pc:docMk/>
          <pc:sldMk cId="1056713144" sldId="2147140011"/>
        </pc:sldMkLst>
      </pc:sldChg>
      <pc:sldChg chg="del">
        <pc:chgData name="Taylor, Lyn" userId="c7edfcec-8e1b-44a5-b320-97a8b99570dc" providerId="ADAL" clId="{F8A77AC5-8460-4975-BF45-8C9CAEE84C47}" dt="2024-02-02T15:38:14.603" v="1019" actId="47"/>
        <pc:sldMkLst>
          <pc:docMk/>
          <pc:sldMk cId="3012991804" sldId="2147140012"/>
        </pc:sldMkLst>
      </pc:sldChg>
      <pc:sldChg chg="add del">
        <pc:chgData name="Taylor, Lyn" userId="c7edfcec-8e1b-44a5-b320-97a8b99570dc" providerId="ADAL" clId="{F8A77AC5-8460-4975-BF45-8C9CAEE84C47}" dt="2024-02-02T15:44:56.776" v="1028"/>
        <pc:sldMkLst>
          <pc:docMk/>
          <pc:sldMk cId="700326439" sldId="2147140013"/>
        </pc:sldMkLst>
      </pc:sldChg>
      <pc:sldChg chg="del">
        <pc:chgData name="Taylor, Lyn" userId="c7edfcec-8e1b-44a5-b320-97a8b99570dc" providerId="ADAL" clId="{F8A77AC5-8460-4975-BF45-8C9CAEE84C47}" dt="2024-02-02T15:38:36.805" v="1020" actId="47"/>
        <pc:sldMkLst>
          <pc:docMk/>
          <pc:sldMk cId="1336219904" sldId="2147140014"/>
        </pc:sldMkLst>
      </pc:sldChg>
      <pc:sldChg chg="del">
        <pc:chgData name="Taylor, Lyn" userId="c7edfcec-8e1b-44a5-b320-97a8b99570dc" providerId="ADAL" clId="{F8A77AC5-8460-4975-BF45-8C9CAEE84C47}" dt="2024-02-02T15:38:36.805" v="1020" actId="47"/>
        <pc:sldMkLst>
          <pc:docMk/>
          <pc:sldMk cId="3614875002" sldId="2147140015"/>
        </pc:sldMkLst>
      </pc:sldChg>
      <pc:sldChg chg="add del">
        <pc:chgData name="Taylor, Lyn" userId="c7edfcec-8e1b-44a5-b320-97a8b99570dc" providerId="ADAL" clId="{F8A77AC5-8460-4975-BF45-8C9CAEE84C47}" dt="2024-02-02T15:45:39.975" v="1031" actId="47"/>
        <pc:sldMkLst>
          <pc:docMk/>
          <pc:sldMk cId="635696196" sldId="2147140016"/>
        </pc:sldMkLst>
      </pc:sldChg>
      <pc:sldChg chg="del">
        <pc:chgData name="Taylor, Lyn" userId="c7edfcec-8e1b-44a5-b320-97a8b99570dc" providerId="ADAL" clId="{F8A77AC5-8460-4975-BF45-8C9CAEE84C47}" dt="2024-02-02T15:38:57.415" v="1021" actId="47"/>
        <pc:sldMkLst>
          <pc:docMk/>
          <pc:sldMk cId="2516789236" sldId="2147140017"/>
        </pc:sldMkLst>
      </pc:sldChg>
      <pc:sldChg chg="del">
        <pc:chgData name="Taylor, Lyn" userId="c7edfcec-8e1b-44a5-b320-97a8b99570dc" providerId="ADAL" clId="{F8A77AC5-8460-4975-BF45-8C9CAEE84C47}" dt="2024-02-02T15:46:58.226" v="1036" actId="47"/>
        <pc:sldMkLst>
          <pc:docMk/>
          <pc:sldMk cId="967181878" sldId="2147140018"/>
        </pc:sldMkLst>
      </pc:sldChg>
      <pc:sldChg chg="del">
        <pc:chgData name="Taylor, Lyn" userId="c7edfcec-8e1b-44a5-b320-97a8b99570dc" providerId="ADAL" clId="{F8A77AC5-8460-4975-BF45-8C9CAEE84C47}" dt="2024-02-02T15:38:57.415" v="1021" actId="47"/>
        <pc:sldMkLst>
          <pc:docMk/>
          <pc:sldMk cId="3494375032" sldId="2147140020"/>
        </pc:sldMkLst>
      </pc:sldChg>
      <pc:sldChg chg="del">
        <pc:chgData name="Taylor, Lyn" userId="c7edfcec-8e1b-44a5-b320-97a8b99570dc" providerId="ADAL" clId="{F8A77AC5-8460-4975-BF45-8C9CAEE84C47}" dt="2024-02-02T15:39:57.147" v="1024" actId="47"/>
        <pc:sldMkLst>
          <pc:docMk/>
          <pc:sldMk cId="1619980357" sldId="2147140021"/>
        </pc:sldMkLst>
      </pc:sldChg>
      <pc:sldChg chg="delSp modSp mod modNotesTx">
        <pc:chgData name="Taylor, Lyn" userId="c7edfcec-8e1b-44a5-b320-97a8b99570dc" providerId="ADAL" clId="{F8A77AC5-8460-4975-BF45-8C9CAEE84C47}" dt="2024-02-27T09:08:41.120" v="2490" actId="20577"/>
        <pc:sldMkLst>
          <pc:docMk/>
          <pc:sldMk cId="2533236741" sldId="2147140022"/>
        </pc:sldMkLst>
        <pc:spChg chg="mod">
          <ac:chgData name="Taylor, Lyn" userId="c7edfcec-8e1b-44a5-b320-97a8b99570dc" providerId="ADAL" clId="{F8A77AC5-8460-4975-BF45-8C9CAEE84C47}" dt="2024-02-27T09:08:41.120" v="2490" actId="20577"/>
          <ac:spMkLst>
            <pc:docMk/>
            <pc:sldMk cId="2533236741" sldId="2147140022"/>
            <ac:spMk id="4" creationId="{4752FBFB-1C13-5E3E-C898-87899829B581}"/>
          </ac:spMkLst>
        </pc:spChg>
        <pc:spChg chg="mod">
          <ac:chgData name="Taylor, Lyn" userId="c7edfcec-8e1b-44a5-b320-97a8b99570dc" providerId="ADAL" clId="{F8A77AC5-8460-4975-BF45-8C9CAEE84C47}" dt="2024-02-02T15:12:34.154" v="293" actId="20577"/>
          <ac:spMkLst>
            <pc:docMk/>
            <pc:sldMk cId="2533236741" sldId="2147140022"/>
            <ac:spMk id="6" creationId="{EBA8319C-C9C2-4126-6160-6F07C22A8AB9}"/>
          </ac:spMkLst>
        </pc:spChg>
        <pc:spChg chg="del">
          <ac:chgData name="Taylor, Lyn" userId="c7edfcec-8e1b-44a5-b320-97a8b99570dc" providerId="ADAL" clId="{F8A77AC5-8460-4975-BF45-8C9CAEE84C47}" dt="2024-02-02T15:11:17.928" v="222" actId="478"/>
          <ac:spMkLst>
            <pc:docMk/>
            <pc:sldMk cId="2533236741" sldId="2147140022"/>
            <ac:spMk id="7" creationId="{7836BFFC-B4AC-3899-E377-67FFA5D79E9B}"/>
          </ac:spMkLst>
        </pc:spChg>
        <pc:picChg chg="mod">
          <ac:chgData name="Taylor, Lyn" userId="c7edfcec-8e1b-44a5-b320-97a8b99570dc" providerId="ADAL" clId="{F8A77AC5-8460-4975-BF45-8C9CAEE84C47}" dt="2024-02-02T15:12:18.106" v="283" actId="1076"/>
          <ac:picMkLst>
            <pc:docMk/>
            <pc:sldMk cId="2533236741" sldId="2147140022"/>
            <ac:picMk id="2" creationId="{90EED21F-2C74-8EDA-7036-C31BB10E7916}"/>
          </ac:picMkLst>
        </pc:picChg>
        <pc:picChg chg="del">
          <ac:chgData name="Taylor, Lyn" userId="c7edfcec-8e1b-44a5-b320-97a8b99570dc" providerId="ADAL" clId="{F8A77AC5-8460-4975-BF45-8C9CAEE84C47}" dt="2024-02-02T15:11:52.220" v="274" actId="478"/>
          <ac:picMkLst>
            <pc:docMk/>
            <pc:sldMk cId="2533236741" sldId="2147140022"/>
            <ac:picMk id="3" creationId="{EEEB65B0-1997-B2BC-76C0-7987422A518E}"/>
          </ac:picMkLst>
        </pc:picChg>
      </pc:sldChg>
      <pc:sldChg chg="del">
        <pc:chgData name="Taylor, Lyn" userId="c7edfcec-8e1b-44a5-b320-97a8b99570dc" providerId="ADAL" clId="{F8A77AC5-8460-4975-BF45-8C9CAEE84C47}" dt="2024-02-02T15:25:39.721" v="666" actId="47"/>
        <pc:sldMkLst>
          <pc:docMk/>
          <pc:sldMk cId="633161768" sldId="2147140029"/>
        </pc:sldMkLst>
      </pc:sldChg>
      <pc:sldChg chg="del">
        <pc:chgData name="Taylor, Lyn" userId="c7edfcec-8e1b-44a5-b320-97a8b99570dc" providerId="ADAL" clId="{F8A77AC5-8460-4975-BF45-8C9CAEE84C47}" dt="2024-02-02T15:47:47.896" v="1045" actId="47"/>
        <pc:sldMkLst>
          <pc:docMk/>
          <pc:sldMk cId="1005904379" sldId="2147140039"/>
        </pc:sldMkLst>
      </pc:sldChg>
      <pc:sldChg chg="modNotesTx">
        <pc:chgData name="Taylor, Lyn" userId="c7edfcec-8e1b-44a5-b320-97a8b99570dc" providerId="ADAL" clId="{F8A77AC5-8460-4975-BF45-8C9CAEE84C47}" dt="2024-02-02T15:22:32.975" v="657" actId="20577"/>
        <pc:sldMkLst>
          <pc:docMk/>
          <pc:sldMk cId="3113079915" sldId="2147140040"/>
        </pc:sldMkLst>
      </pc:sldChg>
      <pc:sldChg chg="add del">
        <pc:chgData name="Taylor, Lyn" userId="c7edfcec-8e1b-44a5-b320-97a8b99570dc" providerId="ADAL" clId="{F8A77AC5-8460-4975-BF45-8C9CAEE84C47}" dt="2024-02-02T15:26:18.794" v="668"/>
        <pc:sldMkLst>
          <pc:docMk/>
          <pc:sldMk cId="1686879713" sldId="2147140045"/>
        </pc:sldMkLst>
      </pc:sldChg>
      <pc:sldChg chg="add del mod modShow">
        <pc:chgData name="Taylor, Lyn" userId="c7edfcec-8e1b-44a5-b320-97a8b99570dc" providerId="ADAL" clId="{F8A77AC5-8460-4975-BF45-8C9CAEE84C47}" dt="2024-02-27T09:21:28.536" v="2491" actId="729"/>
        <pc:sldMkLst>
          <pc:docMk/>
          <pc:sldMk cId="3007047680" sldId="2147140047"/>
        </pc:sldMkLst>
      </pc:sldChg>
      <pc:sldChg chg="add del">
        <pc:chgData name="Taylor, Lyn" userId="c7edfcec-8e1b-44a5-b320-97a8b99570dc" providerId="ADAL" clId="{F8A77AC5-8460-4975-BF45-8C9CAEE84C47}" dt="2024-02-02T15:26:18.794" v="668"/>
        <pc:sldMkLst>
          <pc:docMk/>
          <pc:sldMk cId="2889112046" sldId="2147140048"/>
        </pc:sldMkLst>
      </pc:sldChg>
      <pc:sldChg chg="add del">
        <pc:chgData name="Taylor, Lyn" userId="c7edfcec-8e1b-44a5-b320-97a8b99570dc" providerId="ADAL" clId="{F8A77AC5-8460-4975-BF45-8C9CAEE84C47}" dt="2024-02-02T15:26:18.794" v="668"/>
        <pc:sldMkLst>
          <pc:docMk/>
          <pc:sldMk cId="2257733432" sldId="2147140049"/>
        </pc:sldMkLst>
      </pc:sldChg>
      <pc:sldChg chg="del">
        <pc:chgData name="Taylor, Lyn" userId="c7edfcec-8e1b-44a5-b320-97a8b99570dc" providerId="ADAL" clId="{F8A77AC5-8460-4975-BF45-8C9CAEE84C47}" dt="2024-02-02T15:39:53.268" v="1023" actId="47"/>
        <pc:sldMkLst>
          <pc:docMk/>
          <pc:sldMk cId="937198280" sldId="2147140051"/>
        </pc:sldMkLst>
      </pc:sldChg>
      <pc:sldChg chg="del">
        <pc:chgData name="Taylor, Lyn" userId="c7edfcec-8e1b-44a5-b320-97a8b99570dc" providerId="ADAL" clId="{F8A77AC5-8460-4975-BF45-8C9CAEE84C47}" dt="2024-02-02T15:39:53.268" v="1023" actId="47"/>
        <pc:sldMkLst>
          <pc:docMk/>
          <pc:sldMk cId="3470626840" sldId="2147140052"/>
        </pc:sldMkLst>
      </pc:sldChg>
      <pc:sldChg chg="add del">
        <pc:chgData name="Taylor, Lyn" userId="c7edfcec-8e1b-44a5-b320-97a8b99570dc" providerId="ADAL" clId="{F8A77AC5-8460-4975-BF45-8C9CAEE84C47}" dt="2024-02-02T15:26:18.794" v="668"/>
        <pc:sldMkLst>
          <pc:docMk/>
          <pc:sldMk cId="1762907895" sldId="2147140053"/>
        </pc:sldMkLst>
      </pc:sldChg>
      <pc:sldChg chg="del">
        <pc:chgData name="Taylor, Lyn" userId="c7edfcec-8e1b-44a5-b320-97a8b99570dc" providerId="ADAL" clId="{F8A77AC5-8460-4975-BF45-8C9CAEE84C47}" dt="2024-02-02T15:25:50.341" v="667" actId="47"/>
        <pc:sldMkLst>
          <pc:docMk/>
          <pc:sldMk cId="2128566905" sldId="2147140054"/>
        </pc:sldMkLst>
      </pc:sldChg>
      <pc:sldChg chg="del">
        <pc:chgData name="Taylor, Lyn" userId="c7edfcec-8e1b-44a5-b320-97a8b99570dc" providerId="ADAL" clId="{F8A77AC5-8460-4975-BF45-8C9CAEE84C47}" dt="2024-02-02T15:25:50.341" v="667" actId="47"/>
        <pc:sldMkLst>
          <pc:docMk/>
          <pc:sldMk cId="2115223963" sldId="2147140055"/>
        </pc:sldMkLst>
      </pc:sldChg>
      <pc:sldChg chg="del">
        <pc:chgData name="Taylor, Lyn" userId="c7edfcec-8e1b-44a5-b320-97a8b99570dc" providerId="ADAL" clId="{F8A77AC5-8460-4975-BF45-8C9CAEE84C47}" dt="2024-02-02T15:25:50.341" v="667" actId="47"/>
        <pc:sldMkLst>
          <pc:docMk/>
          <pc:sldMk cId="1129747514" sldId="2147140056"/>
        </pc:sldMkLst>
      </pc:sldChg>
      <pc:sldChg chg="add del">
        <pc:chgData name="Taylor, Lyn" userId="c7edfcec-8e1b-44a5-b320-97a8b99570dc" providerId="ADAL" clId="{F8A77AC5-8460-4975-BF45-8C9CAEE84C47}" dt="2024-02-02T15:26:18.794" v="668"/>
        <pc:sldMkLst>
          <pc:docMk/>
          <pc:sldMk cId="1682979578" sldId="2147140057"/>
        </pc:sldMkLst>
      </pc:sldChg>
      <pc:sldChg chg="add del">
        <pc:chgData name="Taylor, Lyn" userId="c7edfcec-8e1b-44a5-b320-97a8b99570dc" providerId="ADAL" clId="{F8A77AC5-8460-4975-BF45-8C9CAEE84C47}" dt="2024-02-02T15:26:18.794" v="668"/>
        <pc:sldMkLst>
          <pc:docMk/>
          <pc:sldMk cId="3817052792" sldId="2147140058"/>
        </pc:sldMkLst>
      </pc:sldChg>
      <pc:sldChg chg="add del">
        <pc:chgData name="Taylor, Lyn" userId="c7edfcec-8e1b-44a5-b320-97a8b99570dc" providerId="ADAL" clId="{F8A77AC5-8460-4975-BF45-8C9CAEE84C47}" dt="2024-02-02T15:26:18.794" v="668"/>
        <pc:sldMkLst>
          <pc:docMk/>
          <pc:sldMk cId="3478490100" sldId="2147140059"/>
        </pc:sldMkLst>
      </pc:sldChg>
      <pc:sldChg chg="delSp modSp add del mod modNotesTx">
        <pc:chgData name="Taylor, Lyn" userId="c7edfcec-8e1b-44a5-b320-97a8b99570dc" providerId="ADAL" clId="{F8A77AC5-8460-4975-BF45-8C9CAEE84C47}" dt="2024-02-27T09:47:04.720" v="2675" actId="1076"/>
        <pc:sldMkLst>
          <pc:docMk/>
          <pc:sldMk cId="581071446" sldId="2147140060"/>
        </pc:sldMkLst>
        <pc:spChg chg="mod">
          <ac:chgData name="Taylor, Lyn" userId="c7edfcec-8e1b-44a5-b320-97a8b99570dc" providerId="ADAL" clId="{F8A77AC5-8460-4975-BF45-8C9CAEE84C47}" dt="2024-02-27T09:47:02.156" v="2674" actId="20577"/>
          <ac:spMkLst>
            <pc:docMk/>
            <pc:sldMk cId="581071446" sldId="2147140060"/>
            <ac:spMk id="2" creationId="{B3A19876-7091-35A9-7E5E-20696F99AF38}"/>
          </ac:spMkLst>
        </pc:spChg>
        <pc:spChg chg="mod">
          <ac:chgData name="Taylor, Lyn" userId="c7edfcec-8e1b-44a5-b320-97a8b99570dc" providerId="ADAL" clId="{F8A77AC5-8460-4975-BF45-8C9CAEE84C47}" dt="2024-02-27T09:46:53.792" v="2665" actId="1076"/>
          <ac:spMkLst>
            <pc:docMk/>
            <pc:sldMk cId="581071446" sldId="2147140060"/>
            <ac:spMk id="4" creationId="{E348B259-F41D-9765-5BEE-3F950AD1C682}"/>
          </ac:spMkLst>
        </pc:spChg>
        <pc:spChg chg="del mod">
          <ac:chgData name="Taylor, Lyn" userId="c7edfcec-8e1b-44a5-b320-97a8b99570dc" providerId="ADAL" clId="{F8A77AC5-8460-4975-BF45-8C9CAEE84C47}" dt="2024-02-27T09:46:51.036" v="2664" actId="478"/>
          <ac:spMkLst>
            <pc:docMk/>
            <pc:sldMk cId="581071446" sldId="2147140060"/>
            <ac:spMk id="6" creationId="{348A8799-E1DD-4F5D-1EFC-FBA65293A390}"/>
          </ac:spMkLst>
        </pc:spChg>
        <pc:picChg chg="mod">
          <ac:chgData name="Taylor, Lyn" userId="c7edfcec-8e1b-44a5-b320-97a8b99570dc" providerId="ADAL" clId="{F8A77AC5-8460-4975-BF45-8C9CAEE84C47}" dt="2024-02-27T09:47:04.720" v="2675" actId="1076"/>
          <ac:picMkLst>
            <pc:docMk/>
            <pc:sldMk cId="581071446" sldId="2147140060"/>
            <ac:picMk id="7" creationId="{DF1A0D89-B28F-AC68-BAF0-CA6809C2CE54}"/>
          </ac:picMkLst>
        </pc:picChg>
      </pc:sldChg>
      <pc:sldChg chg="modSp add del mod">
        <pc:chgData name="Taylor, Lyn" userId="c7edfcec-8e1b-44a5-b320-97a8b99570dc" providerId="ADAL" clId="{F8A77AC5-8460-4975-BF45-8C9CAEE84C47}" dt="2024-02-16T15:55:55.163" v="1843" actId="6549"/>
        <pc:sldMkLst>
          <pc:docMk/>
          <pc:sldMk cId="1158609331" sldId="2147140061"/>
        </pc:sldMkLst>
        <pc:spChg chg="mod">
          <ac:chgData name="Taylor, Lyn" userId="c7edfcec-8e1b-44a5-b320-97a8b99570dc" providerId="ADAL" clId="{F8A77AC5-8460-4975-BF45-8C9CAEE84C47}" dt="2024-02-16T15:55:55.163" v="1843" actId="6549"/>
          <ac:spMkLst>
            <pc:docMk/>
            <pc:sldMk cId="1158609331" sldId="2147140061"/>
            <ac:spMk id="2" creationId="{B3A19876-7091-35A9-7E5E-20696F99AF38}"/>
          </ac:spMkLst>
        </pc:spChg>
      </pc:sldChg>
      <pc:sldChg chg="modSp mod">
        <pc:chgData name="Taylor, Lyn" userId="c7edfcec-8e1b-44a5-b320-97a8b99570dc" providerId="ADAL" clId="{F8A77AC5-8460-4975-BF45-8C9CAEE84C47}" dt="2024-02-02T15:13:20.778" v="308" actId="20577"/>
        <pc:sldMkLst>
          <pc:docMk/>
          <pc:sldMk cId="2053878390" sldId="2147140063"/>
        </pc:sldMkLst>
        <pc:spChg chg="mod">
          <ac:chgData name="Taylor, Lyn" userId="c7edfcec-8e1b-44a5-b320-97a8b99570dc" providerId="ADAL" clId="{F8A77AC5-8460-4975-BF45-8C9CAEE84C47}" dt="2024-02-02T15:13:20.778" v="308" actId="20577"/>
          <ac:spMkLst>
            <pc:docMk/>
            <pc:sldMk cId="2053878390" sldId="2147140063"/>
            <ac:spMk id="2" creationId="{720B34C4-F0E7-7F0E-348C-150F56BEAE62}"/>
          </ac:spMkLst>
        </pc:spChg>
      </pc:sldChg>
      <pc:sldChg chg="del">
        <pc:chgData name="Taylor, Lyn" userId="c7edfcec-8e1b-44a5-b320-97a8b99570dc" providerId="ADAL" clId="{F8A77AC5-8460-4975-BF45-8C9CAEE84C47}" dt="2024-02-02T15:38:57.415" v="1021" actId="47"/>
        <pc:sldMkLst>
          <pc:docMk/>
          <pc:sldMk cId="3543453733" sldId="2147140067"/>
        </pc:sldMkLst>
      </pc:sldChg>
      <pc:sldChg chg="del">
        <pc:chgData name="Taylor, Lyn" userId="c7edfcec-8e1b-44a5-b320-97a8b99570dc" providerId="ADAL" clId="{F8A77AC5-8460-4975-BF45-8C9CAEE84C47}" dt="2024-02-02T15:38:57.415" v="1021" actId="47"/>
        <pc:sldMkLst>
          <pc:docMk/>
          <pc:sldMk cId="974879883" sldId="2147140069"/>
        </pc:sldMkLst>
      </pc:sldChg>
      <pc:sldChg chg="addSp modSp add del mod">
        <pc:chgData name="Taylor, Lyn" userId="c7edfcec-8e1b-44a5-b320-97a8b99570dc" providerId="ADAL" clId="{F8A77AC5-8460-4975-BF45-8C9CAEE84C47}" dt="2024-02-02T15:34:38.184" v="938" actId="2696"/>
        <pc:sldMkLst>
          <pc:docMk/>
          <pc:sldMk cId="1294745671" sldId="2147140070"/>
        </pc:sldMkLst>
        <pc:spChg chg="mod">
          <ac:chgData name="Taylor, Lyn" userId="c7edfcec-8e1b-44a5-b320-97a8b99570dc" providerId="ADAL" clId="{F8A77AC5-8460-4975-BF45-8C9CAEE84C47}" dt="2024-02-02T15:32:06.575" v="843" actId="1076"/>
          <ac:spMkLst>
            <pc:docMk/>
            <pc:sldMk cId="1294745671" sldId="2147140070"/>
            <ac:spMk id="3" creationId="{76DB8500-02AE-41FA-DCE2-C979518951F7}"/>
          </ac:spMkLst>
        </pc:spChg>
        <pc:spChg chg="mod">
          <ac:chgData name="Taylor, Lyn" userId="c7edfcec-8e1b-44a5-b320-97a8b99570dc" providerId="ADAL" clId="{F8A77AC5-8460-4975-BF45-8C9CAEE84C47}" dt="2024-02-02T15:32:01.783" v="842" actId="20577"/>
          <ac:spMkLst>
            <pc:docMk/>
            <pc:sldMk cId="1294745671" sldId="2147140070"/>
            <ac:spMk id="4" creationId="{A9AE7FFC-C34F-4428-A159-92834D88A669}"/>
          </ac:spMkLst>
        </pc:spChg>
        <pc:spChg chg="mod">
          <ac:chgData name="Taylor, Lyn" userId="c7edfcec-8e1b-44a5-b320-97a8b99570dc" providerId="ADAL" clId="{F8A77AC5-8460-4975-BF45-8C9CAEE84C47}" dt="2024-02-02T15:32:10.826" v="844" actId="1076"/>
          <ac:spMkLst>
            <pc:docMk/>
            <pc:sldMk cId="1294745671" sldId="2147140070"/>
            <ac:spMk id="5" creationId="{0DDBDD5A-E16C-DDCC-DDC5-15A4A9FB822C}"/>
          </ac:spMkLst>
        </pc:spChg>
        <pc:spChg chg="mod">
          <ac:chgData name="Taylor, Lyn" userId="c7edfcec-8e1b-44a5-b320-97a8b99570dc" providerId="ADAL" clId="{F8A77AC5-8460-4975-BF45-8C9CAEE84C47}" dt="2024-02-02T15:32:25.530" v="845" actId="1076"/>
          <ac:spMkLst>
            <pc:docMk/>
            <pc:sldMk cId="1294745671" sldId="2147140070"/>
            <ac:spMk id="6" creationId="{E6700D4B-2F18-EADE-38F2-214861A42D23}"/>
          </ac:spMkLst>
        </pc:spChg>
        <pc:spChg chg="add mod">
          <ac:chgData name="Taylor, Lyn" userId="c7edfcec-8e1b-44a5-b320-97a8b99570dc" providerId="ADAL" clId="{F8A77AC5-8460-4975-BF45-8C9CAEE84C47}" dt="2024-02-02T15:34:01.727" v="937" actId="1076"/>
          <ac:spMkLst>
            <pc:docMk/>
            <pc:sldMk cId="1294745671" sldId="2147140070"/>
            <ac:spMk id="8" creationId="{E50983CB-24CA-FCB2-B3C7-E7563C00A74A}"/>
          </ac:spMkLst>
        </pc:spChg>
      </pc:sldChg>
      <pc:sldChg chg="add">
        <pc:chgData name="Taylor, Lyn" userId="c7edfcec-8e1b-44a5-b320-97a8b99570dc" providerId="ADAL" clId="{F8A77AC5-8460-4975-BF45-8C9CAEE84C47}" dt="2024-02-02T15:34:45.108" v="939"/>
        <pc:sldMkLst>
          <pc:docMk/>
          <pc:sldMk cId="1320423235" sldId="2147140070"/>
        </pc:sldMkLst>
      </pc:sldChg>
      <pc:sldChg chg="del">
        <pc:chgData name="Taylor, Lyn" userId="c7edfcec-8e1b-44a5-b320-97a8b99570dc" providerId="ADAL" clId="{F8A77AC5-8460-4975-BF45-8C9CAEE84C47}" dt="2024-02-02T15:25:20.854" v="665" actId="47"/>
        <pc:sldMkLst>
          <pc:docMk/>
          <pc:sldMk cId="2507789820" sldId="2147140070"/>
        </pc:sldMkLst>
      </pc:sldChg>
      <pc:sldChg chg="modSp mod modNotesTx">
        <pc:chgData name="Taylor, Lyn" userId="c7edfcec-8e1b-44a5-b320-97a8b99570dc" providerId="ADAL" clId="{F8A77AC5-8460-4975-BF45-8C9CAEE84C47}" dt="2024-02-02T15:27:13.015" v="671" actId="6549"/>
        <pc:sldMkLst>
          <pc:docMk/>
          <pc:sldMk cId="1908793804" sldId="2147140071"/>
        </pc:sldMkLst>
        <pc:spChg chg="mod">
          <ac:chgData name="Taylor, Lyn" userId="c7edfcec-8e1b-44a5-b320-97a8b99570dc" providerId="ADAL" clId="{F8A77AC5-8460-4975-BF45-8C9CAEE84C47}" dt="2024-02-02T15:20:55.371" v="643" actId="20577"/>
          <ac:spMkLst>
            <pc:docMk/>
            <pc:sldMk cId="1908793804" sldId="2147140071"/>
            <ac:spMk id="2" creationId="{06149E0B-14C1-8A64-9BEA-4438739C988D}"/>
          </ac:spMkLst>
        </pc:spChg>
      </pc:sldChg>
      <pc:sldChg chg="modSp mod">
        <pc:chgData name="Taylor, Lyn" userId="c7edfcec-8e1b-44a5-b320-97a8b99570dc" providerId="ADAL" clId="{F8A77AC5-8460-4975-BF45-8C9CAEE84C47}" dt="2024-02-16T15:37:23.945" v="1301" actId="20577"/>
        <pc:sldMkLst>
          <pc:docMk/>
          <pc:sldMk cId="3532456200" sldId="2147140072"/>
        </pc:sldMkLst>
        <pc:spChg chg="mod">
          <ac:chgData name="Taylor, Lyn" userId="c7edfcec-8e1b-44a5-b320-97a8b99570dc" providerId="ADAL" clId="{F8A77AC5-8460-4975-BF45-8C9CAEE84C47}" dt="2024-02-16T15:37:23.945" v="1301" actId="20577"/>
          <ac:spMkLst>
            <pc:docMk/>
            <pc:sldMk cId="3532456200" sldId="2147140072"/>
            <ac:spMk id="2" creationId="{06149E0B-14C1-8A64-9BEA-4438739C988D}"/>
          </ac:spMkLst>
        </pc:spChg>
      </pc:sldChg>
      <pc:sldChg chg="del">
        <pc:chgData name="Taylor, Lyn" userId="c7edfcec-8e1b-44a5-b320-97a8b99570dc" providerId="ADAL" clId="{F8A77AC5-8460-4975-BF45-8C9CAEE84C47}" dt="2024-02-02T15:38:57.415" v="1021" actId="47"/>
        <pc:sldMkLst>
          <pc:docMk/>
          <pc:sldMk cId="1837311211" sldId="2147140074"/>
        </pc:sldMkLst>
      </pc:sldChg>
      <pc:sldChg chg="del">
        <pc:chgData name="Taylor, Lyn" userId="c7edfcec-8e1b-44a5-b320-97a8b99570dc" providerId="ADAL" clId="{F8A77AC5-8460-4975-BF45-8C9CAEE84C47}" dt="2024-02-02T15:38:57.415" v="1021" actId="47"/>
        <pc:sldMkLst>
          <pc:docMk/>
          <pc:sldMk cId="1988800872" sldId="2147140075"/>
        </pc:sldMkLst>
      </pc:sldChg>
      <pc:sldChg chg="add">
        <pc:chgData name="Taylor, Lyn" userId="c7edfcec-8e1b-44a5-b320-97a8b99570dc" providerId="ADAL" clId="{F8A77AC5-8460-4975-BF45-8C9CAEE84C47}" dt="2024-02-02T15:46:13.890" v="1033"/>
        <pc:sldMkLst>
          <pc:docMk/>
          <pc:sldMk cId="16453679" sldId="2147140076"/>
        </pc:sldMkLst>
      </pc:sldChg>
      <pc:sldChg chg="add del">
        <pc:chgData name="Taylor, Lyn" userId="c7edfcec-8e1b-44a5-b320-97a8b99570dc" providerId="ADAL" clId="{F8A77AC5-8460-4975-BF45-8C9CAEE84C47}" dt="2024-02-02T15:46:11.741" v="1032" actId="47"/>
        <pc:sldMkLst>
          <pc:docMk/>
          <pc:sldMk cId="1092438446" sldId="2147140076"/>
        </pc:sldMkLst>
      </pc:sldChg>
      <pc:sldChg chg="addSp delSp modSp add del mod modAnim">
        <pc:chgData name="Taylor, Lyn" userId="c7edfcec-8e1b-44a5-b320-97a8b99570dc" providerId="ADAL" clId="{F8A77AC5-8460-4975-BF45-8C9CAEE84C47}" dt="2024-02-27T08:59:02.247" v="2382" actId="20577"/>
        <pc:sldMkLst>
          <pc:docMk/>
          <pc:sldMk cId="282686932" sldId="2147140077"/>
        </pc:sldMkLst>
        <pc:spChg chg="add del mod">
          <ac:chgData name="Taylor, Lyn" userId="c7edfcec-8e1b-44a5-b320-97a8b99570dc" providerId="ADAL" clId="{F8A77AC5-8460-4975-BF45-8C9CAEE84C47}" dt="2024-02-27T08:53:04.541" v="2232" actId="14100"/>
          <ac:spMkLst>
            <pc:docMk/>
            <pc:sldMk cId="282686932" sldId="2147140077"/>
            <ac:spMk id="7" creationId="{29367609-D92C-4032-81F2-CCBB50B9F57F}"/>
          </ac:spMkLst>
        </pc:spChg>
        <pc:spChg chg="mod">
          <ac:chgData name="Taylor, Lyn" userId="c7edfcec-8e1b-44a5-b320-97a8b99570dc" providerId="ADAL" clId="{F8A77AC5-8460-4975-BF45-8C9CAEE84C47}" dt="2024-02-27T08:59:02.247" v="2382" actId="20577"/>
          <ac:spMkLst>
            <pc:docMk/>
            <pc:sldMk cId="282686932" sldId="2147140077"/>
            <ac:spMk id="9" creationId="{DB68B926-3DEC-4E37-9694-6307BDAC8802}"/>
          </ac:spMkLst>
        </pc:spChg>
        <pc:spChg chg="add del mod">
          <ac:chgData name="Taylor, Lyn" userId="c7edfcec-8e1b-44a5-b320-97a8b99570dc" providerId="ADAL" clId="{F8A77AC5-8460-4975-BF45-8C9CAEE84C47}" dt="2024-02-27T08:53:50.672" v="2255" actId="478"/>
          <ac:spMkLst>
            <pc:docMk/>
            <pc:sldMk cId="282686932" sldId="2147140077"/>
            <ac:spMk id="13" creationId="{797D9132-DB5A-F332-C710-A309C6986AC6}"/>
          </ac:spMkLst>
        </pc:spChg>
        <pc:graphicFrameChg chg="add del mod modGraphic">
          <ac:chgData name="Taylor, Lyn" userId="c7edfcec-8e1b-44a5-b320-97a8b99570dc" providerId="ADAL" clId="{F8A77AC5-8460-4975-BF45-8C9CAEE84C47}" dt="2024-02-27T08:50:10.904" v="1997" actId="478"/>
          <ac:graphicFrameMkLst>
            <pc:docMk/>
            <pc:sldMk cId="282686932" sldId="2147140077"/>
            <ac:graphicFrameMk id="2" creationId="{7431D365-96AE-EB11-CF09-D278F52BA180}"/>
          </ac:graphicFrameMkLst>
        </pc:graphicFrameChg>
        <pc:graphicFrameChg chg="add del mod modGraphic">
          <ac:chgData name="Taylor, Lyn" userId="c7edfcec-8e1b-44a5-b320-97a8b99570dc" providerId="ADAL" clId="{F8A77AC5-8460-4975-BF45-8C9CAEE84C47}" dt="2024-02-27T08:50:08.401" v="1995" actId="478"/>
          <ac:graphicFrameMkLst>
            <pc:docMk/>
            <pc:sldMk cId="282686932" sldId="2147140077"/>
            <ac:graphicFrameMk id="3" creationId="{36C6A4A2-E1B7-D33F-410E-E4F56BE41284}"/>
          </ac:graphicFrameMkLst>
        </pc:graphicFrameChg>
        <pc:picChg chg="add del mod">
          <ac:chgData name="Taylor, Lyn" userId="c7edfcec-8e1b-44a5-b320-97a8b99570dc" providerId="ADAL" clId="{F8A77AC5-8460-4975-BF45-8C9CAEE84C47}" dt="2024-02-27T08:51:18.809" v="2047" actId="478"/>
          <ac:picMkLst>
            <pc:docMk/>
            <pc:sldMk cId="282686932" sldId="2147140077"/>
            <ac:picMk id="10" creationId="{9AEA531E-8D61-95BB-BA9E-345C8A9D53D5}"/>
          </ac:picMkLst>
        </pc:picChg>
        <pc:picChg chg="add mod">
          <ac:chgData name="Taylor, Lyn" userId="c7edfcec-8e1b-44a5-b320-97a8b99570dc" providerId="ADAL" clId="{F8A77AC5-8460-4975-BF45-8C9CAEE84C47}" dt="2024-02-27T08:52:41.856" v="2197" actId="1076"/>
          <ac:picMkLst>
            <pc:docMk/>
            <pc:sldMk cId="282686932" sldId="2147140077"/>
            <ac:picMk id="12" creationId="{3ADDF115-B7DE-CA00-FFF8-DF1AFA745BEF}"/>
          </ac:picMkLst>
        </pc:picChg>
        <pc:picChg chg="add del mod">
          <ac:chgData name="Taylor, Lyn" userId="c7edfcec-8e1b-44a5-b320-97a8b99570dc" providerId="ADAL" clId="{F8A77AC5-8460-4975-BF45-8C9CAEE84C47}" dt="2024-02-27T08:54:45.647" v="2264" actId="478"/>
          <ac:picMkLst>
            <pc:docMk/>
            <pc:sldMk cId="282686932" sldId="2147140077"/>
            <ac:picMk id="15" creationId="{CF01646F-9DFC-B66A-D1C1-226C0BD52C74}"/>
          </ac:picMkLst>
        </pc:picChg>
        <pc:picChg chg="add del mod">
          <ac:chgData name="Taylor, Lyn" userId="c7edfcec-8e1b-44a5-b320-97a8b99570dc" providerId="ADAL" clId="{F8A77AC5-8460-4975-BF45-8C9CAEE84C47}" dt="2024-02-27T08:54:46.326" v="2265" actId="478"/>
          <ac:picMkLst>
            <pc:docMk/>
            <pc:sldMk cId="282686932" sldId="2147140077"/>
            <ac:picMk id="17" creationId="{11E2EE4B-10BF-242B-5478-4FA96B2CCEC2}"/>
          </ac:picMkLst>
        </pc:picChg>
        <pc:picChg chg="add mod">
          <ac:chgData name="Taylor, Lyn" userId="c7edfcec-8e1b-44a5-b320-97a8b99570dc" providerId="ADAL" clId="{F8A77AC5-8460-4975-BF45-8C9CAEE84C47}" dt="2024-02-27T08:54:57.720" v="2267" actId="1076"/>
          <ac:picMkLst>
            <pc:docMk/>
            <pc:sldMk cId="282686932" sldId="2147140077"/>
            <ac:picMk id="19" creationId="{F148CD1A-B458-4823-68FA-D54B23C0F2BB}"/>
          </ac:picMkLst>
        </pc:picChg>
        <pc:picChg chg="add mod">
          <ac:chgData name="Taylor, Lyn" userId="c7edfcec-8e1b-44a5-b320-97a8b99570dc" providerId="ADAL" clId="{F8A77AC5-8460-4975-BF45-8C9CAEE84C47}" dt="2024-02-27T08:55:10.876" v="2269" actId="1076"/>
          <ac:picMkLst>
            <pc:docMk/>
            <pc:sldMk cId="282686932" sldId="2147140077"/>
            <ac:picMk id="21" creationId="{C83749E6-0F0A-1631-A6E0-6480C53E1931}"/>
          </ac:picMkLst>
        </pc:picChg>
      </pc:sldChg>
      <pc:sldChg chg="add del">
        <pc:chgData name="Taylor, Lyn" userId="c7edfcec-8e1b-44a5-b320-97a8b99570dc" providerId="ADAL" clId="{F8A77AC5-8460-4975-BF45-8C9CAEE84C47}" dt="2024-02-02T14:59:54.981" v="4"/>
        <pc:sldMkLst>
          <pc:docMk/>
          <pc:sldMk cId="1664157278" sldId="2147140078"/>
        </pc:sldMkLst>
      </pc:sldChg>
      <pc:sldChg chg="add del">
        <pc:chgData name="Taylor, Lyn" userId="c7edfcec-8e1b-44a5-b320-97a8b99570dc" providerId="ADAL" clId="{F8A77AC5-8460-4975-BF45-8C9CAEE84C47}" dt="2024-02-02T14:59:54.981" v="4"/>
        <pc:sldMkLst>
          <pc:docMk/>
          <pc:sldMk cId="706488298" sldId="2147140079"/>
        </pc:sldMkLst>
      </pc:sldChg>
      <pc:sldChg chg="modSp add del">
        <pc:chgData name="Taylor, Lyn" userId="c7edfcec-8e1b-44a5-b320-97a8b99570dc" providerId="ADAL" clId="{F8A77AC5-8460-4975-BF45-8C9CAEE84C47}" dt="2024-02-27T08:59:26.704" v="2391" actId="20577"/>
        <pc:sldMkLst>
          <pc:docMk/>
          <pc:sldMk cId="1755915472" sldId="2147140080"/>
        </pc:sldMkLst>
        <pc:spChg chg="mod">
          <ac:chgData name="Taylor, Lyn" userId="c7edfcec-8e1b-44a5-b320-97a8b99570dc" providerId="ADAL" clId="{F8A77AC5-8460-4975-BF45-8C9CAEE84C47}" dt="2024-02-27T08:59:26.704" v="2391" actId="20577"/>
          <ac:spMkLst>
            <pc:docMk/>
            <pc:sldMk cId="1755915472" sldId="2147140080"/>
            <ac:spMk id="11" creationId="{E81C01F3-126B-4A88-B22A-D08DD5A94C33}"/>
          </ac:spMkLst>
        </pc:spChg>
      </pc:sldChg>
      <pc:sldChg chg="add del">
        <pc:chgData name="Taylor, Lyn" userId="c7edfcec-8e1b-44a5-b320-97a8b99570dc" providerId="ADAL" clId="{F8A77AC5-8460-4975-BF45-8C9CAEE84C47}" dt="2024-02-02T14:59:54.981" v="4"/>
        <pc:sldMkLst>
          <pc:docMk/>
          <pc:sldMk cId="1469455673" sldId="2147140081"/>
        </pc:sldMkLst>
      </pc:sldChg>
      <pc:sldChg chg="addSp delSp modSp add mod modNotesTx">
        <pc:chgData name="Taylor, Lyn" userId="c7edfcec-8e1b-44a5-b320-97a8b99570dc" providerId="ADAL" clId="{F8A77AC5-8460-4975-BF45-8C9CAEE84C47}" dt="2024-02-16T15:51:31.288" v="1414" actId="20577"/>
        <pc:sldMkLst>
          <pc:docMk/>
          <pc:sldMk cId="3603141718" sldId="2147140082"/>
        </pc:sldMkLst>
        <pc:spChg chg="mod">
          <ac:chgData name="Taylor, Lyn" userId="c7edfcec-8e1b-44a5-b320-97a8b99570dc" providerId="ADAL" clId="{F8A77AC5-8460-4975-BF45-8C9CAEE84C47}" dt="2024-02-02T15:20:14.796" v="641" actId="1076"/>
          <ac:spMkLst>
            <pc:docMk/>
            <pc:sldMk cId="3603141718" sldId="2147140082"/>
            <ac:spMk id="2" creationId="{06149E0B-14C1-8A64-9BEA-4438739C988D}"/>
          </ac:spMkLst>
        </pc:spChg>
        <pc:spChg chg="mod">
          <ac:chgData name="Taylor, Lyn" userId="c7edfcec-8e1b-44a5-b320-97a8b99570dc" providerId="ADAL" clId="{F8A77AC5-8460-4975-BF45-8C9CAEE84C47}" dt="2024-02-16T15:38:40.047" v="1375" actId="20577"/>
          <ac:spMkLst>
            <pc:docMk/>
            <pc:sldMk cId="3603141718" sldId="2147140082"/>
            <ac:spMk id="4" creationId="{D45A6893-108D-02CD-2D56-C169021D01CA}"/>
          </ac:spMkLst>
        </pc:spChg>
        <pc:spChg chg="add del mod">
          <ac:chgData name="Taylor, Lyn" userId="c7edfcec-8e1b-44a5-b320-97a8b99570dc" providerId="ADAL" clId="{F8A77AC5-8460-4975-BF45-8C9CAEE84C47}" dt="2024-02-16T15:39:38.417" v="1394" actId="478"/>
          <ac:spMkLst>
            <pc:docMk/>
            <pc:sldMk cId="3603141718" sldId="2147140082"/>
            <ac:spMk id="5" creationId="{07E23CD1-F01D-7D1F-2476-8EC75CDCEE06}"/>
          </ac:spMkLst>
        </pc:spChg>
        <pc:spChg chg="add del">
          <ac:chgData name="Taylor, Lyn" userId="c7edfcec-8e1b-44a5-b320-97a8b99570dc" providerId="ADAL" clId="{F8A77AC5-8460-4975-BF45-8C9CAEE84C47}" dt="2024-02-02T15:18:42.070" v="630" actId="22"/>
          <ac:spMkLst>
            <pc:docMk/>
            <pc:sldMk cId="3603141718" sldId="2147140082"/>
            <ac:spMk id="7" creationId="{FEC8C8C5-6DA5-9E25-7FCA-6A613EB26D30}"/>
          </ac:spMkLst>
        </pc:spChg>
        <pc:spChg chg="add mod">
          <ac:chgData name="Taylor, Lyn" userId="c7edfcec-8e1b-44a5-b320-97a8b99570dc" providerId="ADAL" clId="{F8A77AC5-8460-4975-BF45-8C9CAEE84C47}" dt="2024-02-16T15:38:59.445" v="1376" actId="1076"/>
          <ac:spMkLst>
            <pc:docMk/>
            <pc:sldMk cId="3603141718" sldId="2147140082"/>
            <ac:spMk id="9" creationId="{A0E2CE66-8AB4-04D8-030A-C5E1E423FA69}"/>
          </ac:spMkLst>
        </pc:spChg>
        <pc:picChg chg="del">
          <ac:chgData name="Taylor, Lyn" userId="c7edfcec-8e1b-44a5-b320-97a8b99570dc" providerId="ADAL" clId="{F8A77AC5-8460-4975-BF45-8C9CAEE84C47}" dt="2024-02-02T15:16:00.214" v="334" actId="478"/>
          <ac:picMkLst>
            <pc:docMk/>
            <pc:sldMk cId="3603141718" sldId="2147140082"/>
            <ac:picMk id="6" creationId="{F7E5DA16-09B1-C58F-68A2-EEB34AE22778}"/>
          </ac:picMkLst>
        </pc:picChg>
      </pc:sldChg>
      <pc:sldChg chg="add mod modShow">
        <pc:chgData name="Taylor, Lyn" userId="c7edfcec-8e1b-44a5-b320-97a8b99570dc" providerId="ADAL" clId="{F8A77AC5-8460-4975-BF45-8C9CAEE84C47}" dt="2024-02-27T09:36:40.882" v="2493" actId="729"/>
        <pc:sldMkLst>
          <pc:docMk/>
          <pc:sldMk cId="28487170" sldId="2147140084"/>
        </pc:sldMkLst>
      </pc:sldChg>
      <pc:sldChg chg="modSp add mod">
        <pc:chgData name="Taylor, Lyn" userId="c7edfcec-8e1b-44a5-b320-97a8b99570dc" providerId="ADAL" clId="{F8A77AC5-8460-4975-BF45-8C9CAEE84C47}" dt="2024-02-16T15:37:58.106" v="1322" actId="20577"/>
        <pc:sldMkLst>
          <pc:docMk/>
          <pc:sldMk cId="4216952797" sldId="2147140085"/>
        </pc:sldMkLst>
        <pc:spChg chg="mod">
          <ac:chgData name="Taylor, Lyn" userId="c7edfcec-8e1b-44a5-b320-97a8b99570dc" providerId="ADAL" clId="{F8A77AC5-8460-4975-BF45-8C9CAEE84C47}" dt="2024-02-16T15:37:58.106" v="1322" actId="20577"/>
          <ac:spMkLst>
            <pc:docMk/>
            <pc:sldMk cId="4216952797" sldId="2147140085"/>
            <ac:spMk id="2" creationId="{9D2ED9A3-8AF2-8D44-2C85-EF5B57940449}"/>
          </ac:spMkLst>
        </pc:spChg>
      </pc:sldChg>
      <pc:sldChg chg="add">
        <pc:chgData name="Taylor, Lyn" userId="c7edfcec-8e1b-44a5-b320-97a8b99570dc" providerId="ADAL" clId="{F8A77AC5-8460-4975-BF45-8C9CAEE84C47}" dt="2024-02-02T15:21:50.254" v="645"/>
        <pc:sldMkLst>
          <pc:docMk/>
          <pc:sldMk cId="592016130" sldId="2147140086"/>
        </pc:sldMkLst>
      </pc:sldChg>
      <pc:sldChg chg="add modNotesTx">
        <pc:chgData name="Taylor, Lyn" userId="c7edfcec-8e1b-44a5-b320-97a8b99570dc" providerId="ADAL" clId="{F8A77AC5-8460-4975-BF45-8C9CAEE84C47}" dt="2024-02-16T15:53:11.074" v="1831" actId="20577"/>
        <pc:sldMkLst>
          <pc:docMk/>
          <pc:sldMk cId="2407426756" sldId="2147140087"/>
        </pc:sldMkLst>
      </pc:sldChg>
      <pc:sldChg chg="add">
        <pc:chgData name="Taylor, Lyn" userId="c7edfcec-8e1b-44a5-b320-97a8b99570dc" providerId="ADAL" clId="{F8A77AC5-8460-4975-BF45-8C9CAEE84C47}" dt="2024-02-02T15:37:28.141" v="1016"/>
        <pc:sldMkLst>
          <pc:docMk/>
          <pc:sldMk cId="464571307" sldId="2147140088"/>
        </pc:sldMkLst>
      </pc:sldChg>
      <pc:sldChg chg="modSp add mod">
        <pc:chgData name="Taylor, Lyn" userId="c7edfcec-8e1b-44a5-b320-97a8b99570dc" providerId="ADAL" clId="{F8A77AC5-8460-4975-BF45-8C9CAEE84C47}" dt="2024-02-02T15:35:09.671" v="972" actId="20577"/>
        <pc:sldMkLst>
          <pc:docMk/>
          <pc:sldMk cId="295269804" sldId="2147140089"/>
        </pc:sldMkLst>
        <pc:spChg chg="mod">
          <ac:chgData name="Taylor, Lyn" userId="c7edfcec-8e1b-44a5-b320-97a8b99570dc" providerId="ADAL" clId="{F8A77AC5-8460-4975-BF45-8C9CAEE84C47}" dt="2024-02-02T15:35:09.671" v="972" actId="20577"/>
          <ac:spMkLst>
            <pc:docMk/>
            <pc:sldMk cId="295269804" sldId="2147140089"/>
            <ac:spMk id="2" creationId="{9D2ED9A3-8AF2-8D44-2C85-EF5B57940449}"/>
          </ac:spMkLst>
        </pc:spChg>
      </pc:sldChg>
      <pc:sldChg chg="add">
        <pc:chgData name="Taylor, Lyn" userId="c7edfcec-8e1b-44a5-b320-97a8b99570dc" providerId="ADAL" clId="{F8A77AC5-8460-4975-BF45-8C9CAEE84C47}" dt="2024-02-02T15:40:16.372" v="1027"/>
        <pc:sldMkLst>
          <pc:docMk/>
          <pc:sldMk cId="2749099162" sldId="2147140090"/>
        </pc:sldMkLst>
      </pc:sldChg>
      <pc:sldChg chg="add">
        <pc:chgData name="Taylor, Lyn" userId="c7edfcec-8e1b-44a5-b320-97a8b99570dc" providerId="ADAL" clId="{F8A77AC5-8460-4975-BF45-8C9CAEE84C47}" dt="2024-02-02T15:23:05.686" v="660"/>
        <pc:sldMkLst>
          <pc:docMk/>
          <pc:sldMk cId="1964179207" sldId="2147140092"/>
        </pc:sldMkLst>
      </pc:sldChg>
      <pc:sldChg chg="add">
        <pc:chgData name="Taylor, Lyn" userId="c7edfcec-8e1b-44a5-b320-97a8b99570dc" providerId="ADAL" clId="{F8A77AC5-8460-4975-BF45-8C9CAEE84C47}" dt="2024-02-02T15:23:05.686" v="660"/>
        <pc:sldMkLst>
          <pc:docMk/>
          <pc:sldMk cId="107204771" sldId="2147140093"/>
        </pc:sldMkLst>
      </pc:sldChg>
      <pc:sldChg chg="add">
        <pc:chgData name="Taylor, Lyn" userId="c7edfcec-8e1b-44a5-b320-97a8b99570dc" providerId="ADAL" clId="{F8A77AC5-8460-4975-BF45-8C9CAEE84C47}" dt="2024-02-02T15:23:05.686" v="660"/>
        <pc:sldMkLst>
          <pc:docMk/>
          <pc:sldMk cId="3522646582" sldId="2147140094"/>
        </pc:sldMkLst>
      </pc:sldChg>
      <pc:sldChg chg="add">
        <pc:chgData name="Taylor, Lyn" userId="c7edfcec-8e1b-44a5-b320-97a8b99570dc" providerId="ADAL" clId="{F8A77AC5-8460-4975-BF45-8C9CAEE84C47}" dt="2024-02-02T15:23:05.686" v="660"/>
        <pc:sldMkLst>
          <pc:docMk/>
          <pc:sldMk cId="1800889862" sldId="2147140095"/>
        </pc:sldMkLst>
      </pc:sldChg>
      <pc:sldChg chg="add">
        <pc:chgData name="Taylor, Lyn" userId="c7edfcec-8e1b-44a5-b320-97a8b99570dc" providerId="ADAL" clId="{F8A77AC5-8460-4975-BF45-8C9CAEE84C47}" dt="2024-02-02T15:23:05.686" v="660"/>
        <pc:sldMkLst>
          <pc:docMk/>
          <pc:sldMk cId="977270788" sldId="2147140096"/>
        </pc:sldMkLst>
      </pc:sldChg>
      <pc:sldChg chg="add">
        <pc:chgData name="Taylor, Lyn" userId="c7edfcec-8e1b-44a5-b320-97a8b99570dc" providerId="ADAL" clId="{F8A77AC5-8460-4975-BF45-8C9CAEE84C47}" dt="2024-02-02T15:23:05.686" v="660"/>
        <pc:sldMkLst>
          <pc:docMk/>
          <pc:sldMk cId="2532057143" sldId="2147140097"/>
        </pc:sldMkLst>
      </pc:sldChg>
      <pc:sldChg chg="add">
        <pc:chgData name="Taylor, Lyn" userId="c7edfcec-8e1b-44a5-b320-97a8b99570dc" providerId="ADAL" clId="{F8A77AC5-8460-4975-BF45-8C9CAEE84C47}" dt="2024-02-02T15:23:38.196" v="661"/>
        <pc:sldMkLst>
          <pc:docMk/>
          <pc:sldMk cId="3423560710" sldId="2147140098"/>
        </pc:sldMkLst>
      </pc:sldChg>
      <pc:sldChg chg="add del">
        <pc:chgData name="Taylor, Lyn" userId="c7edfcec-8e1b-44a5-b320-97a8b99570dc" providerId="ADAL" clId="{F8A77AC5-8460-4975-BF45-8C9CAEE84C47}" dt="2024-02-02T15:25:39.721" v="666" actId="47"/>
        <pc:sldMkLst>
          <pc:docMk/>
          <pc:sldMk cId="3264138448" sldId="2147140099"/>
        </pc:sldMkLst>
      </pc:sldChg>
      <pc:sldChg chg="add">
        <pc:chgData name="Taylor, Lyn" userId="c7edfcec-8e1b-44a5-b320-97a8b99570dc" providerId="ADAL" clId="{F8A77AC5-8460-4975-BF45-8C9CAEE84C47}" dt="2024-02-02T15:26:18.794" v="668"/>
        <pc:sldMkLst>
          <pc:docMk/>
          <pc:sldMk cId="4265226950" sldId="2147140099"/>
        </pc:sldMkLst>
      </pc:sldChg>
      <pc:sldChg chg="add modNotesTx">
        <pc:chgData name="Taylor, Lyn" userId="c7edfcec-8e1b-44a5-b320-97a8b99570dc" providerId="ADAL" clId="{F8A77AC5-8460-4975-BF45-8C9CAEE84C47}" dt="2024-02-16T15:53:35.926" v="1832"/>
        <pc:sldMkLst>
          <pc:docMk/>
          <pc:sldMk cId="790698903" sldId="2147140100"/>
        </pc:sldMkLst>
      </pc:sldChg>
      <pc:sldChg chg="add del">
        <pc:chgData name="Taylor, Lyn" userId="c7edfcec-8e1b-44a5-b320-97a8b99570dc" providerId="ADAL" clId="{F8A77AC5-8460-4975-BF45-8C9CAEE84C47}" dt="2024-02-02T15:28:21.306" v="673" actId="47"/>
        <pc:sldMkLst>
          <pc:docMk/>
          <pc:sldMk cId="1863009140" sldId="2147140101"/>
        </pc:sldMkLst>
      </pc:sldChg>
      <pc:sldChg chg="add">
        <pc:chgData name="Taylor, Lyn" userId="c7edfcec-8e1b-44a5-b320-97a8b99570dc" providerId="ADAL" clId="{F8A77AC5-8460-4975-BF45-8C9CAEE84C47}" dt="2024-02-02T15:26:18.794" v="668"/>
        <pc:sldMkLst>
          <pc:docMk/>
          <pc:sldMk cId="3264138448" sldId="2147140102"/>
        </pc:sldMkLst>
      </pc:sldChg>
      <pc:sldChg chg="modSp add mod">
        <pc:chgData name="Taylor, Lyn" userId="c7edfcec-8e1b-44a5-b320-97a8b99570dc" providerId="ADAL" clId="{F8A77AC5-8460-4975-BF45-8C9CAEE84C47}" dt="2024-02-02T15:35:00.386" v="971" actId="20577"/>
        <pc:sldMkLst>
          <pc:docMk/>
          <pc:sldMk cId="1037362526" sldId="2147140103"/>
        </pc:sldMkLst>
        <pc:spChg chg="mod">
          <ac:chgData name="Taylor, Lyn" userId="c7edfcec-8e1b-44a5-b320-97a8b99570dc" providerId="ADAL" clId="{F8A77AC5-8460-4975-BF45-8C9CAEE84C47}" dt="2024-02-02T15:35:00.386" v="971" actId="20577"/>
          <ac:spMkLst>
            <pc:docMk/>
            <pc:sldMk cId="1037362526" sldId="2147140103"/>
            <ac:spMk id="2" creationId="{9D2ED9A3-8AF2-8D44-2C85-EF5B57940449}"/>
          </ac:spMkLst>
        </pc:spChg>
      </pc:sldChg>
      <pc:sldChg chg="modSp add mod">
        <pc:chgData name="Taylor, Lyn" userId="c7edfcec-8e1b-44a5-b320-97a8b99570dc" providerId="ADAL" clId="{F8A77AC5-8460-4975-BF45-8C9CAEE84C47}" dt="2024-02-02T15:36:22.377" v="1003" actId="20577"/>
        <pc:sldMkLst>
          <pc:docMk/>
          <pc:sldMk cId="3404035796" sldId="2147140104"/>
        </pc:sldMkLst>
        <pc:spChg chg="mod">
          <ac:chgData name="Taylor, Lyn" userId="c7edfcec-8e1b-44a5-b320-97a8b99570dc" providerId="ADAL" clId="{F8A77AC5-8460-4975-BF45-8C9CAEE84C47}" dt="2024-02-02T15:36:22.377" v="1003" actId="20577"/>
          <ac:spMkLst>
            <pc:docMk/>
            <pc:sldMk cId="3404035796" sldId="2147140104"/>
            <ac:spMk id="4" creationId="{D025AF30-53CF-3335-C588-F969ACBE600E}"/>
          </ac:spMkLst>
        </pc:spChg>
      </pc:sldChg>
      <pc:sldChg chg="add">
        <pc:chgData name="Taylor, Lyn" userId="c7edfcec-8e1b-44a5-b320-97a8b99570dc" providerId="ADAL" clId="{F8A77AC5-8460-4975-BF45-8C9CAEE84C47}" dt="2024-02-02T15:26:18.794" v="668"/>
        <pc:sldMkLst>
          <pc:docMk/>
          <pc:sldMk cId="2700058334" sldId="2147140105"/>
        </pc:sldMkLst>
      </pc:sldChg>
      <pc:sldChg chg="add">
        <pc:chgData name="Taylor, Lyn" userId="c7edfcec-8e1b-44a5-b320-97a8b99570dc" providerId="ADAL" clId="{F8A77AC5-8460-4975-BF45-8C9CAEE84C47}" dt="2024-02-02T15:26:18.794" v="668"/>
        <pc:sldMkLst>
          <pc:docMk/>
          <pc:sldMk cId="2419116704" sldId="2147140106"/>
        </pc:sldMkLst>
      </pc:sldChg>
      <pc:sldChg chg="add">
        <pc:chgData name="Taylor, Lyn" userId="c7edfcec-8e1b-44a5-b320-97a8b99570dc" providerId="ADAL" clId="{F8A77AC5-8460-4975-BF45-8C9CAEE84C47}" dt="2024-02-02T15:26:18.794" v="668"/>
        <pc:sldMkLst>
          <pc:docMk/>
          <pc:sldMk cId="3212472629" sldId="2147140107"/>
        </pc:sldMkLst>
      </pc:sldChg>
      <pc:sldChg chg="add">
        <pc:chgData name="Taylor, Lyn" userId="c7edfcec-8e1b-44a5-b320-97a8b99570dc" providerId="ADAL" clId="{F8A77AC5-8460-4975-BF45-8C9CAEE84C47}" dt="2024-02-02T15:26:18.794" v="668"/>
        <pc:sldMkLst>
          <pc:docMk/>
          <pc:sldMk cId="3018592995" sldId="2147140108"/>
        </pc:sldMkLst>
      </pc:sldChg>
      <pc:sldChg chg="add del">
        <pc:chgData name="Taylor, Lyn" userId="c7edfcec-8e1b-44a5-b320-97a8b99570dc" providerId="ADAL" clId="{F8A77AC5-8460-4975-BF45-8C9CAEE84C47}" dt="2024-02-02T15:46:46.849" v="1034" actId="47"/>
        <pc:sldMkLst>
          <pc:docMk/>
          <pc:sldMk cId="2537887405" sldId="2147140109"/>
        </pc:sldMkLst>
      </pc:sldChg>
      <pc:sldChg chg="add del">
        <pc:chgData name="Taylor, Lyn" userId="c7edfcec-8e1b-44a5-b320-97a8b99570dc" providerId="ADAL" clId="{F8A77AC5-8460-4975-BF45-8C9CAEE84C47}" dt="2024-02-02T15:47:15.358" v="1038" actId="47"/>
        <pc:sldMkLst>
          <pc:docMk/>
          <pc:sldMk cId="3143206198" sldId="2147140110"/>
        </pc:sldMkLst>
      </pc:sldChg>
      <pc:sldChg chg="add del">
        <pc:chgData name="Taylor, Lyn" userId="c7edfcec-8e1b-44a5-b320-97a8b99570dc" providerId="ADAL" clId="{F8A77AC5-8460-4975-BF45-8C9CAEE84C47}" dt="2024-02-27T09:40:04.402" v="2515" actId="47"/>
        <pc:sldMkLst>
          <pc:docMk/>
          <pc:sldMk cId="1452495301" sldId="2147140111"/>
        </pc:sldMkLst>
      </pc:sldChg>
      <pc:sldChg chg="add">
        <pc:chgData name="Taylor, Lyn" userId="c7edfcec-8e1b-44a5-b320-97a8b99570dc" providerId="ADAL" clId="{F8A77AC5-8460-4975-BF45-8C9CAEE84C47}" dt="2024-02-02T15:45:26.269" v="1030"/>
        <pc:sldMkLst>
          <pc:docMk/>
          <pc:sldMk cId="3495948377" sldId="2147140112"/>
        </pc:sldMkLst>
      </pc:sldChg>
      <pc:sldChg chg="add del">
        <pc:chgData name="Taylor, Lyn" userId="c7edfcec-8e1b-44a5-b320-97a8b99570dc" providerId="ADAL" clId="{F8A77AC5-8460-4975-BF45-8C9CAEE84C47}" dt="2024-02-02T15:47:05.192" v="1037" actId="47"/>
        <pc:sldMkLst>
          <pc:docMk/>
          <pc:sldMk cId="737631874" sldId="2147140113"/>
        </pc:sldMkLst>
      </pc:sldChg>
      <pc:sldChg chg="delSp modSp add mod">
        <pc:chgData name="Taylor, Lyn" userId="c7edfcec-8e1b-44a5-b320-97a8b99570dc" providerId="ADAL" clId="{F8A77AC5-8460-4975-BF45-8C9CAEE84C47}" dt="2024-02-27T09:36:47.695" v="2496" actId="1076"/>
        <pc:sldMkLst>
          <pc:docMk/>
          <pc:sldMk cId="2599199659" sldId="2147140113"/>
        </pc:sldMkLst>
        <pc:spChg chg="mod">
          <ac:chgData name="Taylor, Lyn" userId="c7edfcec-8e1b-44a5-b320-97a8b99570dc" providerId="ADAL" clId="{F8A77AC5-8460-4975-BF45-8C9CAEE84C47}" dt="2024-02-27T09:36:45.401" v="2495" actId="1076"/>
          <ac:spMkLst>
            <pc:docMk/>
            <pc:sldMk cId="2599199659" sldId="2147140113"/>
            <ac:spMk id="3" creationId="{24554291-5641-4F5C-C2E3-33A944D130F6}"/>
          </ac:spMkLst>
        </pc:spChg>
        <pc:picChg chg="del">
          <ac:chgData name="Taylor, Lyn" userId="c7edfcec-8e1b-44a5-b320-97a8b99570dc" providerId="ADAL" clId="{F8A77AC5-8460-4975-BF45-8C9CAEE84C47}" dt="2024-02-27T09:36:42.535" v="2494" actId="478"/>
          <ac:picMkLst>
            <pc:docMk/>
            <pc:sldMk cId="2599199659" sldId="2147140113"/>
            <ac:picMk id="11" creationId="{BB6FB5FD-2268-46D2-ED30-81A1140A3EDB}"/>
          </ac:picMkLst>
        </pc:picChg>
        <pc:picChg chg="mod">
          <ac:chgData name="Taylor, Lyn" userId="c7edfcec-8e1b-44a5-b320-97a8b99570dc" providerId="ADAL" clId="{F8A77AC5-8460-4975-BF45-8C9CAEE84C47}" dt="2024-02-27T09:36:47.695" v="2496" actId="1076"/>
          <ac:picMkLst>
            <pc:docMk/>
            <pc:sldMk cId="2599199659" sldId="2147140113"/>
            <ac:picMk id="13" creationId="{44020CA0-087A-8DB3-0C90-8E1836C1EAE6}"/>
          </ac:picMkLst>
        </pc:picChg>
      </pc:sldChg>
      <pc:sldChg chg="addSp delSp modSp add mod modNotesTx">
        <pc:chgData name="Taylor, Lyn" userId="c7edfcec-8e1b-44a5-b320-97a8b99570dc" providerId="ADAL" clId="{F8A77AC5-8460-4975-BF45-8C9CAEE84C47}" dt="2024-02-27T09:45:10.549" v="2560" actId="6549"/>
        <pc:sldMkLst>
          <pc:docMk/>
          <pc:sldMk cId="2836165038" sldId="2147140114"/>
        </pc:sldMkLst>
        <pc:spChg chg="del mod">
          <ac:chgData name="Taylor, Lyn" userId="c7edfcec-8e1b-44a5-b320-97a8b99570dc" providerId="ADAL" clId="{F8A77AC5-8460-4975-BF45-8C9CAEE84C47}" dt="2024-02-27T09:43:54.999" v="2529" actId="931"/>
          <ac:spMkLst>
            <pc:docMk/>
            <pc:sldMk cId="2836165038" sldId="2147140114"/>
            <ac:spMk id="2" creationId="{B3A19876-7091-35A9-7E5E-20696F99AF38}"/>
          </ac:spMkLst>
        </pc:spChg>
        <pc:spChg chg="mod">
          <ac:chgData name="Taylor, Lyn" userId="c7edfcec-8e1b-44a5-b320-97a8b99570dc" providerId="ADAL" clId="{F8A77AC5-8460-4975-BF45-8C9CAEE84C47}" dt="2024-02-27T09:44:54.885" v="2559" actId="6549"/>
          <ac:spMkLst>
            <pc:docMk/>
            <pc:sldMk cId="2836165038" sldId="2147140114"/>
            <ac:spMk id="4" creationId="{E348B259-F41D-9765-5BEE-3F950AD1C682}"/>
          </ac:spMkLst>
        </pc:spChg>
        <pc:spChg chg="del">
          <ac:chgData name="Taylor, Lyn" userId="c7edfcec-8e1b-44a5-b320-97a8b99570dc" providerId="ADAL" clId="{F8A77AC5-8460-4975-BF45-8C9CAEE84C47}" dt="2024-02-27T09:43:34.788" v="2526" actId="478"/>
          <ac:spMkLst>
            <pc:docMk/>
            <pc:sldMk cId="2836165038" sldId="2147140114"/>
            <ac:spMk id="6" creationId="{348A8799-E1DD-4F5D-1EFC-FBA65293A390}"/>
          </ac:spMkLst>
        </pc:spChg>
        <pc:picChg chg="del">
          <ac:chgData name="Taylor, Lyn" userId="c7edfcec-8e1b-44a5-b320-97a8b99570dc" providerId="ADAL" clId="{F8A77AC5-8460-4975-BF45-8C9CAEE84C47}" dt="2024-02-27T09:43:37.619" v="2528" actId="478"/>
          <ac:picMkLst>
            <pc:docMk/>
            <pc:sldMk cId="2836165038" sldId="2147140114"/>
            <ac:picMk id="7" creationId="{DF1A0D89-B28F-AC68-BAF0-CA6809C2CE54}"/>
          </ac:picMkLst>
        </pc:picChg>
        <pc:picChg chg="add mod">
          <ac:chgData name="Taylor, Lyn" userId="c7edfcec-8e1b-44a5-b320-97a8b99570dc" providerId="ADAL" clId="{F8A77AC5-8460-4975-BF45-8C9CAEE84C47}" dt="2024-02-27T09:44:26.876" v="2542" actId="1076"/>
          <ac:picMkLst>
            <pc:docMk/>
            <pc:sldMk cId="2836165038" sldId="2147140114"/>
            <ac:picMk id="9" creationId="{110794DA-F242-C3C7-958A-34013C8D3F8E}"/>
          </ac:picMkLst>
        </pc:picChg>
      </pc:sldChg>
      <pc:sldMasterChg chg="delSldLayout">
        <pc:chgData name="Taylor, Lyn" userId="c7edfcec-8e1b-44a5-b320-97a8b99570dc" providerId="ADAL" clId="{F8A77AC5-8460-4975-BF45-8C9CAEE84C47}" dt="2024-02-02T15:39:53.268" v="1023" actId="47"/>
        <pc:sldMasterMkLst>
          <pc:docMk/>
          <pc:sldMasterMk cId="3055525734" sldId="2147483648"/>
        </pc:sldMasterMkLst>
        <pc:sldLayoutChg chg="del">
          <pc:chgData name="Taylor, Lyn" userId="c7edfcec-8e1b-44a5-b320-97a8b99570dc" providerId="ADAL" clId="{F8A77AC5-8460-4975-BF45-8C9CAEE84C47}" dt="2024-02-02T15:25:50.341" v="667" actId="47"/>
          <pc:sldLayoutMkLst>
            <pc:docMk/>
            <pc:sldMasterMk cId="3055525734" sldId="2147483648"/>
            <pc:sldLayoutMk cId="413902987" sldId="2147483725"/>
          </pc:sldLayoutMkLst>
        </pc:sldLayoutChg>
        <pc:sldLayoutChg chg="del">
          <pc:chgData name="Taylor, Lyn" userId="c7edfcec-8e1b-44a5-b320-97a8b99570dc" providerId="ADAL" clId="{F8A77AC5-8460-4975-BF45-8C9CAEE84C47}" dt="2024-02-02T15:39:53.268" v="1023" actId="47"/>
          <pc:sldLayoutMkLst>
            <pc:docMk/>
            <pc:sldMasterMk cId="3055525734" sldId="2147483648"/>
            <pc:sldLayoutMk cId="83146183" sldId="2147483726"/>
          </pc:sldLayoutMkLst>
        </pc:sldLayoutChg>
      </pc:sldMasterChg>
    </pc:docChg>
  </pc:docChgLst>
  <pc:docChgLst>
    <pc:chgData name="Taylor, Lyn" userId="c7edfcec-8e1b-44a5-b320-97a8b99570dc" providerId="ADAL" clId="{209AB19F-64B0-4549-B31C-72058BAFD290}"/>
    <pc:docChg chg="undo custSel addSld delSld modSld sldOrd modMainMaster modSection">
      <pc:chgData name="Taylor, Lyn" userId="c7edfcec-8e1b-44a5-b320-97a8b99570dc" providerId="ADAL" clId="{209AB19F-64B0-4549-B31C-72058BAFD290}" dt="2023-06-07T06:45:57.199" v="16135" actId="20577"/>
      <pc:docMkLst>
        <pc:docMk/>
      </pc:docMkLst>
      <pc:sldChg chg="addSp delSp modSp add mod modNotesTx">
        <pc:chgData name="Taylor, Lyn" userId="c7edfcec-8e1b-44a5-b320-97a8b99570dc" providerId="ADAL" clId="{209AB19F-64B0-4549-B31C-72058BAFD290}" dt="2023-05-31T16:01:23.057" v="15814" actId="1076"/>
        <pc:sldMkLst>
          <pc:docMk/>
          <pc:sldMk cId="1067952741" sldId="266"/>
        </pc:sldMkLst>
        <pc:spChg chg="del">
          <ac:chgData name="Taylor, Lyn" userId="c7edfcec-8e1b-44a5-b320-97a8b99570dc" providerId="ADAL" clId="{209AB19F-64B0-4549-B31C-72058BAFD290}" dt="2023-05-31T15:55:06.987" v="15739" actId="478"/>
          <ac:spMkLst>
            <pc:docMk/>
            <pc:sldMk cId="1067952741" sldId="266"/>
            <ac:spMk id="4" creationId="{0B98817E-2766-4CED-883B-54289C4E8809}"/>
          </ac:spMkLst>
        </pc:spChg>
        <pc:spChg chg="add del mod">
          <ac:chgData name="Taylor, Lyn" userId="c7edfcec-8e1b-44a5-b320-97a8b99570dc" providerId="ADAL" clId="{209AB19F-64B0-4549-B31C-72058BAFD290}" dt="2023-05-15T12:59:25.983" v="7841"/>
          <ac:spMkLst>
            <pc:docMk/>
            <pc:sldMk cId="1067952741" sldId="266"/>
            <ac:spMk id="5" creationId="{F9D7BE5D-450A-B4CD-9659-B05158CA9C5A}"/>
          </ac:spMkLst>
        </pc:spChg>
        <pc:spChg chg="mod">
          <ac:chgData name="Taylor, Lyn" userId="c7edfcec-8e1b-44a5-b320-97a8b99570dc" providerId="ADAL" clId="{209AB19F-64B0-4549-B31C-72058BAFD290}" dt="2023-05-15T12:58:27.743" v="7807" actId="1076"/>
          <ac:spMkLst>
            <pc:docMk/>
            <pc:sldMk cId="1067952741" sldId="266"/>
            <ac:spMk id="13" creationId="{1D97A68E-F272-47B3-959B-E508B57A8DB7}"/>
          </ac:spMkLst>
        </pc:spChg>
        <pc:picChg chg="add mod ord">
          <ac:chgData name="Taylor, Lyn" userId="c7edfcec-8e1b-44a5-b320-97a8b99570dc" providerId="ADAL" clId="{209AB19F-64B0-4549-B31C-72058BAFD290}" dt="2023-05-31T15:53:08.010" v="15737" actId="1076"/>
          <ac:picMkLst>
            <pc:docMk/>
            <pc:sldMk cId="1067952741" sldId="266"/>
            <ac:picMk id="8" creationId="{CC963A96-F3C1-96DD-BAF9-70DA387BF4F4}"/>
          </ac:picMkLst>
        </pc:picChg>
        <pc:picChg chg="add mod">
          <ac:chgData name="Taylor, Lyn" userId="c7edfcec-8e1b-44a5-b320-97a8b99570dc" providerId="ADAL" clId="{209AB19F-64B0-4549-B31C-72058BAFD290}" dt="2023-05-31T15:53:10.058" v="15738" actId="1076"/>
          <ac:picMkLst>
            <pc:docMk/>
            <pc:sldMk cId="1067952741" sldId="266"/>
            <ac:picMk id="10" creationId="{A8AFA290-EAE2-1891-B317-1A83F73090D9}"/>
          </ac:picMkLst>
        </pc:picChg>
        <pc:picChg chg="add mod">
          <ac:chgData name="Taylor, Lyn" userId="c7edfcec-8e1b-44a5-b320-97a8b99570dc" providerId="ADAL" clId="{209AB19F-64B0-4549-B31C-72058BAFD290}" dt="2023-05-31T15:55:23.156" v="15744" actId="1076"/>
          <ac:picMkLst>
            <pc:docMk/>
            <pc:sldMk cId="1067952741" sldId="266"/>
            <ac:picMk id="12" creationId="{6BA73CDB-FA4E-EF03-282E-1DF10944D5DB}"/>
          </ac:picMkLst>
        </pc:picChg>
        <pc:picChg chg="mod">
          <ac:chgData name="Taylor, Lyn" userId="c7edfcec-8e1b-44a5-b320-97a8b99570dc" providerId="ADAL" clId="{209AB19F-64B0-4549-B31C-72058BAFD290}" dt="2023-05-31T16:01:23.057" v="15814" actId="1076"/>
          <ac:picMkLst>
            <pc:docMk/>
            <pc:sldMk cId="1067952741" sldId="266"/>
            <ac:picMk id="24" creationId="{B1FB80CD-F8A4-4ABC-9F24-0355680D9BB1}"/>
          </ac:picMkLst>
        </pc:picChg>
      </pc:sldChg>
      <pc:sldChg chg="addSp delSp modSp add mod">
        <pc:chgData name="Taylor, Lyn" userId="c7edfcec-8e1b-44a5-b320-97a8b99570dc" providerId="ADAL" clId="{209AB19F-64B0-4549-B31C-72058BAFD290}" dt="2023-05-15T14:01:59.875" v="8011" actId="20577"/>
        <pc:sldMkLst>
          <pc:docMk/>
          <pc:sldMk cId="3182338167" sldId="267"/>
        </pc:sldMkLst>
        <pc:spChg chg="del">
          <ac:chgData name="Taylor, Lyn" userId="c7edfcec-8e1b-44a5-b320-97a8b99570dc" providerId="ADAL" clId="{209AB19F-64B0-4549-B31C-72058BAFD290}" dt="2023-05-15T10:40:40.079" v="3385" actId="478"/>
          <ac:spMkLst>
            <pc:docMk/>
            <pc:sldMk cId="3182338167" sldId="267"/>
            <ac:spMk id="2" creationId="{B18C5CB4-278A-49A1-B18E-69E6B6322BC1}"/>
          </ac:spMkLst>
        </pc:spChg>
        <pc:spChg chg="mod">
          <ac:chgData name="Taylor, Lyn" userId="c7edfcec-8e1b-44a5-b320-97a8b99570dc" providerId="ADAL" clId="{209AB19F-64B0-4549-B31C-72058BAFD290}" dt="2023-05-15T14:01:59.875" v="8011" actId="20577"/>
          <ac:spMkLst>
            <pc:docMk/>
            <pc:sldMk cId="3182338167" sldId="267"/>
            <ac:spMk id="3" creationId="{3E4F4071-D9C8-4925-9A27-1AF0D8422729}"/>
          </ac:spMkLst>
        </pc:spChg>
        <pc:spChg chg="add del mod">
          <ac:chgData name="Taylor, Lyn" userId="c7edfcec-8e1b-44a5-b320-97a8b99570dc" providerId="ADAL" clId="{209AB19F-64B0-4549-B31C-72058BAFD290}" dt="2023-05-15T10:40:41.393" v="3386" actId="478"/>
          <ac:spMkLst>
            <pc:docMk/>
            <pc:sldMk cId="3182338167" sldId="267"/>
            <ac:spMk id="5" creationId="{D7E92C02-3070-88D7-9BC7-2C0DDEDE4D31}"/>
          </ac:spMkLst>
        </pc:spChg>
        <pc:spChg chg="add del mod">
          <ac:chgData name="Taylor, Lyn" userId="c7edfcec-8e1b-44a5-b320-97a8b99570dc" providerId="ADAL" clId="{209AB19F-64B0-4549-B31C-72058BAFD290}" dt="2023-05-15T12:59:18.883" v="7832"/>
          <ac:spMkLst>
            <pc:docMk/>
            <pc:sldMk cId="3182338167" sldId="267"/>
            <ac:spMk id="6" creationId="{0C66560C-42C1-81D4-F292-E05C4CE5F5FC}"/>
          </ac:spMkLst>
        </pc:spChg>
        <pc:spChg chg="mod">
          <ac:chgData name="Taylor, Lyn" userId="c7edfcec-8e1b-44a5-b320-97a8b99570dc" providerId="ADAL" clId="{209AB19F-64B0-4549-B31C-72058BAFD290}" dt="2023-05-15T12:49:18.905" v="7551" actId="20577"/>
          <ac:spMkLst>
            <pc:docMk/>
            <pc:sldMk cId="3182338167" sldId="267"/>
            <ac:spMk id="8" creationId="{DE9E1826-6D82-460A-8988-720BDF65FF81}"/>
          </ac:spMkLst>
        </pc:spChg>
        <pc:picChg chg="mod">
          <ac:chgData name="Taylor, Lyn" userId="c7edfcec-8e1b-44a5-b320-97a8b99570dc" providerId="ADAL" clId="{209AB19F-64B0-4549-B31C-72058BAFD290}" dt="2023-05-15T12:57:24.718" v="7806" actId="1076"/>
          <ac:picMkLst>
            <pc:docMk/>
            <pc:sldMk cId="3182338167" sldId="267"/>
            <ac:picMk id="9" creationId="{71F81C8A-FE84-4E72-84FA-80CF7ED7C324}"/>
          </ac:picMkLst>
        </pc:picChg>
        <pc:picChg chg="mod">
          <ac:chgData name="Taylor, Lyn" userId="c7edfcec-8e1b-44a5-b320-97a8b99570dc" providerId="ADAL" clId="{209AB19F-64B0-4549-B31C-72058BAFD290}" dt="2023-05-15T10:40:44.269" v="3387" actId="1076"/>
          <ac:picMkLst>
            <pc:docMk/>
            <pc:sldMk cId="3182338167" sldId="267"/>
            <ac:picMk id="12" creationId="{190F9B68-1CD8-4793-84D7-4F95660C12DF}"/>
          </ac:picMkLst>
        </pc:picChg>
      </pc:sldChg>
      <pc:sldChg chg="addSp delSp modSp add mod">
        <pc:chgData name="Taylor, Lyn" userId="c7edfcec-8e1b-44a5-b320-97a8b99570dc" providerId="ADAL" clId="{209AB19F-64B0-4549-B31C-72058BAFD290}" dt="2023-06-06T17:39:12.259" v="16018" actId="20577"/>
        <pc:sldMkLst>
          <pc:docMk/>
          <pc:sldMk cId="76953616" sldId="268"/>
        </pc:sldMkLst>
        <pc:spChg chg="add del mod">
          <ac:chgData name="Taylor, Lyn" userId="c7edfcec-8e1b-44a5-b320-97a8b99570dc" providerId="ADAL" clId="{209AB19F-64B0-4549-B31C-72058BAFD290}" dt="2023-05-15T12:59:19.499" v="7835"/>
          <ac:spMkLst>
            <pc:docMk/>
            <pc:sldMk cId="76953616" sldId="268"/>
            <ac:spMk id="3" creationId="{B741726F-08B3-0493-8547-A5A832259DF9}"/>
          </ac:spMkLst>
        </pc:spChg>
        <pc:spChg chg="mod">
          <ac:chgData name="Taylor, Lyn" userId="c7edfcec-8e1b-44a5-b320-97a8b99570dc" providerId="ADAL" clId="{209AB19F-64B0-4549-B31C-72058BAFD290}" dt="2023-06-06T17:39:12.259" v="16018" actId="20577"/>
          <ac:spMkLst>
            <pc:docMk/>
            <pc:sldMk cId="76953616" sldId="268"/>
            <ac:spMk id="4" creationId="{A9AE7FFC-C34F-4428-A159-92834D88A669}"/>
          </ac:spMkLst>
        </pc:spChg>
        <pc:spChg chg="mod">
          <ac:chgData name="Taylor, Lyn" userId="c7edfcec-8e1b-44a5-b320-97a8b99570dc" providerId="ADAL" clId="{209AB19F-64B0-4549-B31C-72058BAFD290}" dt="2023-05-15T10:42:19.945" v="3408" actId="1076"/>
          <ac:spMkLst>
            <pc:docMk/>
            <pc:sldMk cId="76953616" sldId="268"/>
            <ac:spMk id="6" creationId="{9159759D-CA6E-4FA6-9A00-545C5C0A7A07}"/>
          </ac:spMkLst>
        </pc:spChg>
        <pc:picChg chg="mod">
          <ac:chgData name="Taylor, Lyn" userId="c7edfcec-8e1b-44a5-b320-97a8b99570dc" providerId="ADAL" clId="{209AB19F-64B0-4549-B31C-72058BAFD290}" dt="2023-05-15T10:42:26.605" v="3410" actId="1076"/>
          <ac:picMkLst>
            <pc:docMk/>
            <pc:sldMk cId="76953616" sldId="268"/>
            <ac:picMk id="7" creationId="{31455C52-F902-4626-89DA-A69A3E56D1BE}"/>
          </ac:picMkLst>
        </pc:picChg>
      </pc:sldChg>
      <pc:sldChg chg="addSp delSp modSp add mod">
        <pc:chgData name="Taylor, Lyn" userId="c7edfcec-8e1b-44a5-b320-97a8b99570dc" providerId="ADAL" clId="{209AB19F-64B0-4549-B31C-72058BAFD290}" dt="2023-05-15T12:59:19.281" v="7834"/>
        <pc:sldMkLst>
          <pc:docMk/>
          <pc:sldMk cId="1896825911" sldId="269"/>
        </pc:sldMkLst>
        <pc:spChg chg="add del mod">
          <ac:chgData name="Taylor, Lyn" userId="c7edfcec-8e1b-44a5-b320-97a8b99570dc" providerId="ADAL" clId="{209AB19F-64B0-4549-B31C-72058BAFD290}" dt="2023-05-15T12:59:19.281" v="7834"/>
          <ac:spMkLst>
            <pc:docMk/>
            <pc:sldMk cId="1896825911" sldId="269"/>
            <ac:spMk id="3" creationId="{84D648CC-B3B3-43B5-8904-0D64F7EE9F61}"/>
          </ac:spMkLst>
        </pc:spChg>
        <pc:spChg chg="mod">
          <ac:chgData name="Taylor, Lyn" userId="c7edfcec-8e1b-44a5-b320-97a8b99570dc" providerId="ADAL" clId="{209AB19F-64B0-4549-B31C-72058BAFD290}" dt="2023-05-15T10:42:33.113" v="3411" actId="1076"/>
          <ac:spMkLst>
            <pc:docMk/>
            <pc:sldMk cId="1896825911" sldId="269"/>
            <ac:spMk id="4" creationId="{A9AE7FFC-C34F-4428-A159-92834D88A669}"/>
          </ac:spMkLst>
        </pc:spChg>
        <pc:spChg chg="mod">
          <ac:chgData name="Taylor, Lyn" userId="c7edfcec-8e1b-44a5-b320-97a8b99570dc" providerId="ADAL" clId="{209AB19F-64B0-4549-B31C-72058BAFD290}" dt="2023-05-15T10:42:41.058" v="3412" actId="1076"/>
          <ac:spMkLst>
            <pc:docMk/>
            <pc:sldMk cId="1896825911" sldId="269"/>
            <ac:spMk id="6" creationId="{9159759D-CA6E-4FA6-9A00-545C5C0A7A07}"/>
          </ac:spMkLst>
        </pc:spChg>
      </pc:sldChg>
      <pc:sldChg chg="addSp delSp modSp add mod modNotesTx">
        <pc:chgData name="Taylor, Lyn" userId="c7edfcec-8e1b-44a5-b320-97a8b99570dc" providerId="ADAL" clId="{209AB19F-64B0-4549-B31C-72058BAFD290}" dt="2023-05-31T16:31:57.816" v="15909" actId="20577"/>
        <pc:sldMkLst>
          <pc:docMk/>
          <pc:sldMk cId="1252278242" sldId="271"/>
        </pc:sldMkLst>
        <pc:spChg chg="add del mod">
          <ac:chgData name="Taylor, Lyn" userId="c7edfcec-8e1b-44a5-b320-97a8b99570dc" providerId="ADAL" clId="{209AB19F-64B0-4549-B31C-72058BAFD290}" dt="2023-05-15T12:59:24.460" v="7838"/>
          <ac:spMkLst>
            <pc:docMk/>
            <pc:sldMk cId="1252278242" sldId="271"/>
            <ac:spMk id="3" creationId="{860DB316-C69A-0508-9F8D-5E125447E7A7}"/>
          </ac:spMkLst>
        </pc:spChg>
        <pc:spChg chg="mod">
          <ac:chgData name="Taylor, Lyn" userId="c7edfcec-8e1b-44a5-b320-97a8b99570dc" providerId="ADAL" clId="{209AB19F-64B0-4549-B31C-72058BAFD290}" dt="2023-05-31T16:00:59.532" v="15812"/>
          <ac:spMkLst>
            <pc:docMk/>
            <pc:sldMk cId="1252278242" sldId="271"/>
            <ac:spMk id="10" creationId="{48EE430B-BE99-45CE-BDE6-7273E34A2E94}"/>
          </ac:spMkLst>
        </pc:spChg>
        <pc:spChg chg="mod">
          <ac:chgData name="Taylor, Lyn" userId="c7edfcec-8e1b-44a5-b320-97a8b99570dc" providerId="ADAL" clId="{209AB19F-64B0-4549-B31C-72058BAFD290}" dt="2023-05-31T16:01:00.873" v="15813"/>
          <ac:spMkLst>
            <pc:docMk/>
            <pc:sldMk cId="1252278242" sldId="271"/>
            <ac:spMk id="16" creationId="{9889D314-5F77-40BE-831F-D0885B78D213}"/>
          </ac:spMkLst>
        </pc:spChg>
        <pc:spChg chg="del mod">
          <ac:chgData name="Taylor, Lyn" userId="c7edfcec-8e1b-44a5-b320-97a8b99570dc" providerId="ADAL" clId="{209AB19F-64B0-4549-B31C-72058BAFD290}" dt="2023-05-31T16:31:06.407" v="15862" actId="478"/>
          <ac:spMkLst>
            <pc:docMk/>
            <pc:sldMk cId="1252278242" sldId="271"/>
            <ac:spMk id="17" creationId="{7CA10BEE-DD27-43E1-B3AF-2945F14A5164}"/>
          </ac:spMkLst>
        </pc:spChg>
        <pc:spChg chg="mod">
          <ac:chgData name="Taylor, Lyn" userId="c7edfcec-8e1b-44a5-b320-97a8b99570dc" providerId="ADAL" clId="{209AB19F-64B0-4549-B31C-72058BAFD290}" dt="2023-05-31T15:58:09.299" v="15773" actId="1076"/>
          <ac:spMkLst>
            <pc:docMk/>
            <pc:sldMk cId="1252278242" sldId="271"/>
            <ac:spMk id="19" creationId="{227B2E4A-7954-4073-B256-941D26EA11E2}"/>
          </ac:spMkLst>
        </pc:spChg>
        <pc:spChg chg="add mod">
          <ac:chgData name="Taylor, Lyn" userId="c7edfcec-8e1b-44a5-b320-97a8b99570dc" providerId="ADAL" clId="{209AB19F-64B0-4549-B31C-72058BAFD290}" dt="2023-05-31T16:00:55.934" v="15811" actId="20577"/>
          <ac:spMkLst>
            <pc:docMk/>
            <pc:sldMk cId="1252278242" sldId="271"/>
            <ac:spMk id="20" creationId="{1F26E8F6-0299-0E5A-8B47-39F88BF04561}"/>
          </ac:spMkLst>
        </pc:spChg>
        <pc:picChg chg="mod">
          <ac:chgData name="Taylor, Lyn" userId="c7edfcec-8e1b-44a5-b320-97a8b99570dc" providerId="ADAL" clId="{209AB19F-64B0-4549-B31C-72058BAFD290}" dt="2023-05-31T15:58:09.299" v="15773" actId="1076"/>
          <ac:picMkLst>
            <pc:docMk/>
            <pc:sldMk cId="1252278242" sldId="271"/>
            <ac:picMk id="4" creationId="{08DBF4E0-6702-46EC-B99B-A454D8416638}"/>
          </ac:picMkLst>
        </pc:picChg>
        <pc:picChg chg="add mod">
          <ac:chgData name="Taylor, Lyn" userId="c7edfcec-8e1b-44a5-b320-97a8b99570dc" providerId="ADAL" clId="{209AB19F-64B0-4549-B31C-72058BAFD290}" dt="2023-05-31T15:58:09.299" v="15773" actId="1076"/>
          <ac:picMkLst>
            <pc:docMk/>
            <pc:sldMk cId="1252278242" sldId="271"/>
            <ac:picMk id="5" creationId="{D45AB29A-91D4-53E0-EE7D-F113EEE8AA8E}"/>
          </ac:picMkLst>
        </pc:picChg>
        <pc:picChg chg="mod">
          <ac:chgData name="Taylor, Lyn" userId="c7edfcec-8e1b-44a5-b320-97a8b99570dc" providerId="ADAL" clId="{209AB19F-64B0-4549-B31C-72058BAFD290}" dt="2023-05-31T15:58:09.299" v="15773" actId="1076"/>
          <ac:picMkLst>
            <pc:docMk/>
            <pc:sldMk cId="1252278242" sldId="271"/>
            <ac:picMk id="8" creationId="{D64C0806-EDF7-4D88-97F4-953C01A162C5}"/>
          </ac:picMkLst>
        </pc:picChg>
        <pc:picChg chg="add mod">
          <ac:chgData name="Taylor, Lyn" userId="c7edfcec-8e1b-44a5-b320-97a8b99570dc" providerId="ADAL" clId="{209AB19F-64B0-4549-B31C-72058BAFD290}" dt="2023-05-31T15:58:23.944" v="15778" actId="1076"/>
          <ac:picMkLst>
            <pc:docMk/>
            <pc:sldMk cId="1252278242" sldId="271"/>
            <ac:picMk id="9" creationId="{902FAEDF-CB50-D363-F186-0D365C831BFC}"/>
          </ac:picMkLst>
        </pc:picChg>
        <pc:picChg chg="mod">
          <ac:chgData name="Taylor, Lyn" userId="c7edfcec-8e1b-44a5-b320-97a8b99570dc" providerId="ADAL" clId="{209AB19F-64B0-4549-B31C-72058BAFD290}" dt="2023-05-31T15:58:09.299" v="15773" actId="1076"/>
          <ac:picMkLst>
            <pc:docMk/>
            <pc:sldMk cId="1252278242" sldId="271"/>
            <ac:picMk id="11" creationId="{DE82C20C-41FA-45B4-B644-A6423791E75C}"/>
          </ac:picMkLst>
        </pc:picChg>
        <pc:picChg chg="mod">
          <ac:chgData name="Taylor, Lyn" userId="c7edfcec-8e1b-44a5-b320-97a8b99570dc" providerId="ADAL" clId="{209AB19F-64B0-4549-B31C-72058BAFD290}" dt="2023-05-31T15:58:53.485" v="15784" actId="14100"/>
          <ac:picMkLst>
            <pc:docMk/>
            <pc:sldMk cId="1252278242" sldId="271"/>
            <ac:picMk id="13" creationId="{D6694518-D5DE-421E-A835-4C4A282107EB}"/>
          </ac:picMkLst>
        </pc:picChg>
        <pc:picChg chg="mod">
          <ac:chgData name="Taylor, Lyn" userId="c7edfcec-8e1b-44a5-b320-97a8b99570dc" providerId="ADAL" clId="{209AB19F-64B0-4549-B31C-72058BAFD290}" dt="2023-05-31T15:58:09.299" v="15773" actId="1076"/>
          <ac:picMkLst>
            <pc:docMk/>
            <pc:sldMk cId="1252278242" sldId="271"/>
            <ac:picMk id="14" creationId="{D9D6421E-88F3-40AE-90DA-37DD0B9B56ED}"/>
          </ac:picMkLst>
        </pc:picChg>
        <pc:picChg chg="mod">
          <ac:chgData name="Taylor, Lyn" userId="c7edfcec-8e1b-44a5-b320-97a8b99570dc" providerId="ADAL" clId="{209AB19F-64B0-4549-B31C-72058BAFD290}" dt="2023-05-31T15:58:58.481" v="15787" actId="1076"/>
          <ac:picMkLst>
            <pc:docMk/>
            <pc:sldMk cId="1252278242" sldId="271"/>
            <ac:picMk id="15" creationId="{0B470A0E-62B0-401B-BF51-9455CAA53CCD}"/>
          </ac:picMkLst>
        </pc:picChg>
        <pc:picChg chg="mod">
          <ac:chgData name="Taylor, Lyn" userId="c7edfcec-8e1b-44a5-b320-97a8b99570dc" providerId="ADAL" clId="{209AB19F-64B0-4549-B31C-72058BAFD290}" dt="2023-05-31T15:58:09.299" v="15773" actId="1076"/>
          <ac:picMkLst>
            <pc:docMk/>
            <pc:sldMk cId="1252278242" sldId="271"/>
            <ac:picMk id="18" creationId="{092971AC-BF23-4287-B5CF-D28D12E79ACB}"/>
          </ac:picMkLst>
        </pc:picChg>
        <pc:picChg chg="add mod">
          <ac:chgData name="Taylor, Lyn" userId="c7edfcec-8e1b-44a5-b320-97a8b99570dc" providerId="ADAL" clId="{209AB19F-64B0-4549-B31C-72058BAFD290}" dt="2023-05-31T15:58:50.853" v="15783" actId="1076"/>
          <ac:picMkLst>
            <pc:docMk/>
            <pc:sldMk cId="1252278242" sldId="271"/>
            <ac:picMk id="22" creationId="{06E67968-3D94-6F41-E784-599C3252D968}"/>
          </ac:picMkLst>
        </pc:picChg>
        <pc:picChg chg="add mod">
          <ac:chgData name="Taylor, Lyn" userId="c7edfcec-8e1b-44a5-b320-97a8b99570dc" providerId="ADAL" clId="{209AB19F-64B0-4549-B31C-72058BAFD290}" dt="2023-05-31T15:59:27.817" v="15794" actId="1076"/>
          <ac:picMkLst>
            <pc:docMk/>
            <pc:sldMk cId="1252278242" sldId="271"/>
            <ac:picMk id="24" creationId="{D4610AFA-82DA-3CA5-F3D1-8033B11156E7}"/>
          </ac:picMkLst>
        </pc:picChg>
        <pc:picChg chg="add mod">
          <ac:chgData name="Taylor, Lyn" userId="c7edfcec-8e1b-44a5-b320-97a8b99570dc" providerId="ADAL" clId="{209AB19F-64B0-4549-B31C-72058BAFD290}" dt="2023-05-31T15:59:51.493" v="15799" actId="1076"/>
          <ac:picMkLst>
            <pc:docMk/>
            <pc:sldMk cId="1252278242" sldId="271"/>
            <ac:picMk id="26" creationId="{24E2769E-BAA6-084E-A4A0-DA0BB23601AC}"/>
          </ac:picMkLst>
        </pc:picChg>
        <pc:picChg chg="add mod">
          <ac:chgData name="Taylor, Lyn" userId="c7edfcec-8e1b-44a5-b320-97a8b99570dc" providerId="ADAL" clId="{209AB19F-64B0-4549-B31C-72058BAFD290}" dt="2023-05-31T16:04:29.059" v="15815" actId="14100"/>
          <ac:picMkLst>
            <pc:docMk/>
            <pc:sldMk cId="1252278242" sldId="271"/>
            <ac:picMk id="28" creationId="{B54780D2-7684-D8C0-CAF3-B2C9D54D1C50}"/>
          </ac:picMkLst>
        </pc:picChg>
      </pc:sldChg>
      <pc:sldChg chg="addSp delSp modSp add mod">
        <pc:chgData name="Taylor, Lyn" userId="c7edfcec-8e1b-44a5-b320-97a8b99570dc" providerId="ADAL" clId="{209AB19F-64B0-4549-B31C-72058BAFD290}" dt="2023-05-18T11:33:55.992" v="12720" actId="20577"/>
        <pc:sldMkLst>
          <pc:docMk/>
          <pc:sldMk cId="1452956228" sldId="273"/>
        </pc:sldMkLst>
        <pc:spChg chg="add del mod">
          <ac:chgData name="Taylor, Lyn" userId="c7edfcec-8e1b-44a5-b320-97a8b99570dc" providerId="ADAL" clId="{209AB19F-64B0-4549-B31C-72058BAFD290}" dt="2023-05-15T12:59:24.016" v="7837"/>
          <ac:spMkLst>
            <pc:docMk/>
            <pc:sldMk cId="1452956228" sldId="273"/>
            <ac:spMk id="2" creationId="{73A2D43D-417C-0828-9B3F-ADDB5B9B1362}"/>
          </ac:spMkLst>
        </pc:spChg>
        <pc:spChg chg="mod">
          <ac:chgData name="Taylor, Lyn" userId="c7edfcec-8e1b-44a5-b320-97a8b99570dc" providerId="ADAL" clId="{209AB19F-64B0-4549-B31C-72058BAFD290}" dt="2023-05-18T11:33:55.992" v="12720" actId="20577"/>
          <ac:spMkLst>
            <pc:docMk/>
            <pc:sldMk cId="1452956228" sldId="273"/>
            <ac:spMk id="7" creationId="{EDBB9DF7-E35B-443B-A0A2-895ABC55D474}"/>
          </ac:spMkLst>
        </pc:spChg>
        <pc:picChg chg="del mod">
          <ac:chgData name="Taylor, Lyn" userId="c7edfcec-8e1b-44a5-b320-97a8b99570dc" providerId="ADAL" clId="{209AB19F-64B0-4549-B31C-72058BAFD290}" dt="2023-05-15T10:40:05.612" v="3377" actId="478"/>
          <ac:picMkLst>
            <pc:docMk/>
            <pc:sldMk cId="1452956228" sldId="273"/>
            <ac:picMk id="6" creationId="{2F88D809-C161-4E01-9450-63198BCE5F82}"/>
          </ac:picMkLst>
        </pc:picChg>
      </pc:sldChg>
      <pc:sldChg chg="modSp add mod">
        <pc:chgData name="Taylor, Lyn" userId="c7edfcec-8e1b-44a5-b320-97a8b99570dc" providerId="ADAL" clId="{209AB19F-64B0-4549-B31C-72058BAFD290}" dt="2023-05-15T12:41:58.036" v="7300" actId="14100"/>
        <pc:sldMkLst>
          <pc:docMk/>
          <pc:sldMk cId="97577399" sldId="283"/>
        </pc:sldMkLst>
        <pc:spChg chg="mod">
          <ac:chgData name="Taylor, Lyn" userId="c7edfcec-8e1b-44a5-b320-97a8b99570dc" providerId="ADAL" clId="{209AB19F-64B0-4549-B31C-72058BAFD290}" dt="2023-05-15T12:41:50.544" v="7297" actId="6549"/>
          <ac:spMkLst>
            <pc:docMk/>
            <pc:sldMk cId="97577399" sldId="283"/>
            <ac:spMk id="6" creationId="{2A203239-1BB2-44D1-852E-4AA1E8B867A0}"/>
          </ac:spMkLst>
        </pc:spChg>
        <pc:spChg chg="mod">
          <ac:chgData name="Taylor, Lyn" userId="c7edfcec-8e1b-44a5-b320-97a8b99570dc" providerId="ADAL" clId="{209AB19F-64B0-4549-B31C-72058BAFD290}" dt="2023-05-15T12:41:33.935" v="7293" actId="20577"/>
          <ac:spMkLst>
            <pc:docMk/>
            <pc:sldMk cId="97577399" sldId="283"/>
            <ac:spMk id="51" creationId="{00000000-0000-0000-0000-000000000000}"/>
          </ac:spMkLst>
        </pc:spChg>
        <pc:spChg chg="mod">
          <ac:chgData name="Taylor, Lyn" userId="c7edfcec-8e1b-44a5-b320-97a8b99570dc" providerId="ADAL" clId="{209AB19F-64B0-4549-B31C-72058BAFD290}" dt="2023-05-15T12:41:58.036" v="7300" actId="14100"/>
          <ac:spMkLst>
            <pc:docMk/>
            <pc:sldMk cId="97577399" sldId="283"/>
            <ac:spMk id="52" creationId="{00000000-0000-0000-0000-000000000000}"/>
          </ac:spMkLst>
        </pc:spChg>
        <pc:picChg chg="mod">
          <ac:chgData name="Taylor, Lyn" userId="c7edfcec-8e1b-44a5-b320-97a8b99570dc" providerId="ADAL" clId="{209AB19F-64B0-4549-B31C-72058BAFD290}" dt="2023-05-15T12:41:45.395" v="7294" actId="1076"/>
          <ac:picMkLst>
            <pc:docMk/>
            <pc:sldMk cId="97577399" sldId="283"/>
            <ac:picMk id="7" creationId="{B0E3D5B4-13C7-4E30-8686-B2F0744CBCF0}"/>
          </ac:picMkLst>
        </pc:picChg>
      </pc:sldChg>
      <pc:sldChg chg="addSp modSp add mod modNotesTx">
        <pc:chgData name="Taylor, Lyn" userId="c7edfcec-8e1b-44a5-b320-97a8b99570dc" providerId="ADAL" clId="{209AB19F-64B0-4549-B31C-72058BAFD290}" dt="2023-05-15T12:35:51.359" v="7040" actId="1076"/>
        <pc:sldMkLst>
          <pc:docMk/>
          <pc:sldMk cId="812377188" sldId="288"/>
        </pc:sldMkLst>
        <pc:spChg chg="mod">
          <ac:chgData name="Taylor, Lyn" userId="c7edfcec-8e1b-44a5-b320-97a8b99570dc" providerId="ADAL" clId="{209AB19F-64B0-4549-B31C-72058BAFD290}" dt="2023-05-15T12:35:51.359" v="7040" actId="1076"/>
          <ac:spMkLst>
            <pc:docMk/>
            <pc:sldMk cId="812377188" sldId="288"/>
            <ac:spMk id="2" creationId="{6EF47980-AB3D-47AB-888C-77205F43A797}"/>
          </ac:spMkLst>
        </pc:spChg>
        <pc:spChg chg="add mod">
          <ac:chgData name="Taylor, Lyn" userId="c7edfcec-8e1b-44a5-b320-97a8b99570dc" providerId="ADAL" clId="{209AB19F-64B0-4549-B31C-72058BAFD290}" dt="2023-05-15T12:26:50.320" v="6436"/>
          <ac:spMkLst>
            <pc:docMk/>
            <pc:sldMk cId="812377188" sldId="288"/>
            <ac:spMk id="3" creationId="{6BE9DC8C-688D-7C5A-ECB4-CFF3C8D42A84}"/>
          </ac:spMkLst>
        </pc:spChg>
        <pc:spChg chg="mod">
          <ac:chgData name="Taylor, Lyn" userId="c7edfcec-8e1b-44a5-b320-97a8b99570dc" providerId="ADAL" clId="{209AB19F-64B0-4549-B31C-72058BAFD290}" dt="2023-05-15T12:35:38.819" v="7034" actId="5793"/>
          <ac:spMkLst>
            <pc:docMk/>
            <pc:sldMk cId="812377188" sldId="288"/>
            <ac:spMk id="6" creationId="{83E57D45-30FB-4EAD-B969-91563C7E9A03}"/>
          </ac:spMkLst>
        </pc:spChg>
        <pc:spChg chg="mod">
          <ac:chgData name="Taylor, Lyn" userId="c7edfcec-8e1b-44a5-b320-97a8b99570dc" providerId="ADAL" clId="{209AB19F-64B0-4549-B31C-72058BAFD290}" dt="2023-05-15T12:34:25.936" v="7031" actId="5793"/>
          <ac:spMkLst>
            <pc:docMk/>
            <pc:sldMk cId="812377188" sldId="288"/>
            <ac:spMk id="51" creationId="{00000000-0000-0000-0000-000000000000}"/>
          </ac:spMkLst>
        </pc:spChg>
      </pc:sldChg>
      <pc:sldChg chg="modSp mod">
        <pc:chgData name="Taylor, Lyn" userId="c7edfcec-8e1b-44a5-b320-97a8b99570dc" providerId="ADAL" clId="{209AB19F-64B0-4549-B31C-72058BAFD290}" dt="2023-06-01T15:32:58.310" v="15912" actId="20577"/>
        <pc:sldMkLst>
          <pc:docMk/>
          <pc:sldMk cId="2250402647" sldId="290"/>
        </pc:sldMkLst>
        <pc:spChg chg="mod">
          <ac:chgData name="Taylor, Lyn" userId="c7edfcec-8e1b-44a5-b320-97a8b99570dc" providerId="ADAL" clId="{209AB19F-64B0-4549-B31C-72058BAFD290}" dt="2023-05-15T09:05:16.378" v="224" actId="1038"/>
          <ac:spMkLst>
            <pc:docMk/>
            <pc:sldMk cId="2250402647" sldId="290"/>
            <ac:spMk id="11" creationId="{FB9ACC4C-AC86-54EF-F6D8-A2D885B0D327}"/>
          </ac:spMkLst>
        </pc:spChg>
        <pc:spChg chg="mod">
          <ac:chgData name="Taylor, Lyn" userId="c7edfcec-8e1b-44a5-b320-97a8b99570dc" providerId="ADAL" clId="{209AB19F-64B0-4549-B31C-72058BAFD290}" dt="2023-06-01T15:32:58.310" v="15912" actId="20577"/>
          <ac:spMkLst>
            <pc:docMk/>
            <pc:sldMk cId="2250402647" sldId="290"/>
            <ac:spMk id="36" creationId="{E28487C5-EB76-4C99-A69E-6DA0D97D0CB4}"/>
          </ac:spMkLst>
        </pc:spChg>
      </pc:sldChg>
      <pc:sldChg chg="addSp modSp add mod">
        <pc:chgData name="Taylor, Lyn" userId="c7edfcec-8e1b-44a5-b320-97a8b99570dc" providerId="ADAL" clId="{209AB19F-64B0-4549-B31C-72058BAFD290}" dt="2023-05-15T12:38:46.420" v="7082" actId="14100"/>
        <pc:sldMkLst>
          <pc:docMk/>
          <pc:sldMk cId="4255166650" sldId="297"/>
        </pc:sldMkLst>
        <pc:spChg chg="mod">
          <ac:chgData name="Taylor, Lyn" userId="c7edfcec-8e1b-44a5-b320-97a8b99570dc" providerId="ADAL" clId="{209AB19F-64B0-4549-B31C-72058BAFD290}" dt="2023-05-15T12:38:46.420" v="7082" actId="14100"/>
          <ac:spMkLst>
            <pc:docMk/>
            <pc:sldMk cId="4255166650" sldId="297"/>
            <ac:spMk id="2" creationId="{6EF47980-AB3D-47AB-888C-77205F43A797}"/>
          </ac:spMkLst>
        </pc:spChg>
        <pc:spChg chg="add mod">
          <ac:chgData name="Taylor, Lyn" userId="c7edfcec-8e1b-44a5-b320-97a8b99570dc" providerId="ADAL" clId="{209AB19F-64B0-4549-B31C-72058BAFD290}" dt="2023-05-15T12:37:51.074" v="7069" actId="1076"/>
          <ac:spMkLst>
            <pc:docMk/>
            <pc:sldMk cId="4255166650" sldId="297"/>
            <ac:spMk id="3" creationId="{0155C7AB-61FE-497C-C521-1E733A05C14C}"/>
          </ac:spMkLst>
        </pc:spChg>
        <pc:spChg chg="mod">
          <ac:chgData name="Taylor, Lyn" userId="c7edfcec-8e1b-44a5-b320-97a8b99570dc" providerId="ADAL" clId="{209AB19F-64B0-4549-B31C-72058BAFD290}" dt="2023-05-15T12:37:37.004" v="7066" actId="20577"/>
          <ac:spMkLst>
            <pc:docMk/>
            <pc:sldMk cId="4255166650" sldId="297"/>
            <ac:spMk id="6" creationId="{83E57D45-30FB-4EAD-B969-91563C7E9A03}"/>
          </ac:spMkLst>
        </pc:spChg>
        <pc:spChg chg="mod">
          <ac:chgData name="Taylor, Lyn" userId="c7edfcec-8e1b-44a5-b320-97a8b99570dc" providerId="ADAL" clId="{209AB19F-64B0-4549-B31C-72058BAFD290}" dt="2023-05-15T12:37:03.520" v="7059" actId="1076"/>
          <ac:spMkLst>
            <pc:docMk/>
            <pc:sldMk cId="4255166650" sldId="297"/>
            <ac:spMk id="51" creationId="{00000000-0000-0000-0000-000000000000}"/>
          </ac:spMkLst>
        </pc:spChg>
        <pc:picChg chg="mod">
          <ac:chgData name="Taylor, Lyn" userId="c7edfcec-8e1b-44a5-b320-97a8b99570dc" providerId="ADAL" clId="{209AB19F-64B0-4549-B31C-72058BAFD290}" dt="2023-05-15T12:37:40.369" v="7067" actId="1076"/>
          <ac:picMkLst>
            <pc:docMk/>
            <pc:sldMk cId="4255166650" sldId="297"/>
            <ac:picMk id="4" creationId="{50602FE6-AE41-4C86-9EE2-DF2DB25BBDFD}"/>
          </ac:picMkLst>
        </pc:picChg>
        <pc:picChg chg="mod">
          <ac:chgData name="Taylor, Lyn" userId="c7edfcec-8e1b-44a5-b320-97a8b99570dc" providerId="ADAL" clId="{209AB19F-64B0-4549-B31C-72058BAFD290}" dt="2023-05-15T12:37:35.397" v="7065" actId="1076"/>
          <ac:picMkLst>
            <pc:docMk/>
            <pc:sldMk cId="4255166650" sldId="297"/>
            <ac:picMk id="10" creationId="{32146018-EE53-4B23-8676-03361AFE238D}"/>
          </ac:picMkLst>
        </pc:picChg>
        <pc:picChg chg="mod">
          <ac:chgData name="Taylor, Lyn" userId="c7edfcec-8e1b-44a5-b320-97a8b99570dc" providerId="ADAL" clId="{209AB19F-64B0-4549-B31C-72058BAFD290}" dt="2023-05-15T12:37:35.397" v="7065" actId="1076"/>
          <ac:picMkLst>
            <pc:docMk/>
            <pc:sldMk cId="4255166650" sldId="297"/>
            <ac:picMk id="11" creationId="{4B3C2E30-1486-44FC-84CE-559C8D4FFA58}"/>
          </ac:picMkLst>
        </pc:picChg>
        <pc:picChg chg="mod">
          <ac:chgData name="Taylor, Lyn" userId="c7edfcec-8e1b-44a5-b320-97a8b99570dc" providerId="ADAL" clId="{209AB19F-64B0-4549-B31C-72058BAFD290}" dt="2023-05-15T12:37:35.397" v="7065" actId="1076"/>
          <ac:picMkLst>
            <pc:docMk/>
            <pc:sldMk cId="4255166650" sldId="297"/>
            <ac:picMk id="13" creationId="{6E92B800-0D5D-4351-8D41-3B416709DEF5}"/>
          </ac:picMkLst>
        </pc:picChg>
      </pc:sldChg>
      <pc:sldChg chg="addSp delSp modSp add mod">
        <pc:chgData name="Taylor, Lyn" userId="c7edfcec-8e1b-44a5-b320-97a8b99570dc" providerId="ADAL" clId="{209AB19F-64B0-4549-B31C-72058BAFD290}" dt="2023-05-15T12:56:42.979" v="7798" actId="20577"/>
        <pc:sldMkLst>
          <pc:docMk/>
          <pc:sldMk cId="2620607208" sldId="322"/>
        </pc:sldMkLst>
        <pc:spChg chg="mod">
          <ac:chgData name="Taylor, Lyn" userId="c7edfcec-8e1b-44a5-b320-97a8b99570dc" providerId="ADAL" clId="{209AB19F-64B0-4549-B31C-72058BAFD290}" dt="2023-05-15T12:56:42.979" v="7798" actId="20577"/>
          <ac:spMkLst>
            <pc:docMk/>
            <pc:sldMk cId="2620607208" sldId="322"/>
            <ac:spMk id="2" creationId="{294957AE-05FD-65F0-99E4-638CEC128527}"/>
          </ac:spMkLst>
        </pc:spChg>
        <pc:picChg chg="add mod">
          <ac:chgData name="Taylor, Lyn" userId="c7edfcec-8e1b-44a5-b320-97a8b99570dc" providerId="ADAL" clId="{209AB19F-64B0-4549-B31C-72058BAFD290}" dt="2023-05-15T12:56:36.855" v="7782"/>
          <ac:picMkLst>
            <pc:docMk/>
            <pc:sldMk cId="2620607208" sldId="322"/>
            <ac:picMk id="3" creationId="{896BD440-2F2B-0775-27EA-C87FAEB023E5}"/>
          </ac:picMkLst>
        </pc:picChg>
        <pc:picChg chg="del">
          <ac:chgData name="Taylor, Lyn" userId="c7edfcec-8e1b-44a5-b320-97a8b99570dc" providerId="ADAL" clId="{209AB19F-64B0-4549-B31C-72058BAFD290}" dt="2023-05-15T12:56:36.353" v="7781" actId="478"/>
          <ac:picMkLst>
            <pc:docMk/>
            <pc:sldMk cId="2620607208" sldId="322"/>
            <ac:picMk id="4" creationId="{204AB4A7-E943-78D5-2721-45CB2F00E8C3}"/>
          </ac:picMkLst>
        </pc:picChg>
      </pc:sldChg>
      <pc:sldChg chg="add del">
        <pc:chgData name="Taylor, Lyn" userId="c7edfcec-8e1b-44a5-b320-97a8b99570dc" providerId="ADAL" clId="{209AB19F-64B0-4549-B31C-72058BAFD290}" dt="2023-05-15T12:56:48.643" v="7799" actId="47"/>
        <pc:sldMkLst>
          <pc:docMk/>
          <pc:sldMk cId="4266571181" sldId="323"/>
        </pc:sldMkLst>
      </pc:sldChg>
      <pc:sldChg chg="add del">
        <pc:chgData name="Taylor, Lyn" userId="c7edfcec-8e1b-44a5-b320-97a8b99570dc" providerId="ADAL" clId="{209AB19F-64B0-4549-B31C-72058BAFD290}" dt="2023-05-15T12:56:49.612" v="7800" actId="47"/>
        <pc:sldMkLst>
          <pc:docMk/>
          <pc:sldMk cId="1725136729" sldId="324"/>
        </pc:sldMkLst>
      </pc:sldChg>
      <pc:sldChg chg="add del">
        <pc:chgData name="Taylor, Lyn" userId="c7edfcec-8e1b-44a5-b320-97a8b99570dc" providerId="ADAL" clId="{209AB19F-64B0-4549-B31C-72058BAFD290}" dt="2023-05-15T12:56:51.761" v="7801" actId="47"/>
        <pc:sldMkLst>
          <pc:docMk/>
          <pc:sldMk cId="2298931227" sldId="325"/>
        </pc:sldMkLst>
      </pc:sldChg>
      <pc:sldChg chg="add del">
        <pc:chgData name="Taylor, Lyn" userId="c7edfcec-8e1b-44a5-b320-97a8b99570dc" providerId="ADAL" clId="{209AB19F-64B0-4549-B31C-72058BAFD290}" dt="2023-05-15T12:56:53.610" v="7802" actId="47"/>
        <pc:sldMkLst>
          <pc:docMk/>
          <pc:sldMk cId="1906017877" sldId="326"/>
        </pc:sldMkLst>
      </pc:sldChg>
      <pc:sldChg chg="add del">
        <pc:chgData name="Taylor, Lyn" userId="c7edfcec-8e1b-44a5-b320-97a8b99570dc" providerId="ADAL" clId="{209AB19F-64B0-4549-B31C-72058BAFD290}" dt="2023-05-15T12:57:04.223" v="7803" actId="47"/>
        <pc:sldMkLst>
          <pc:docMk/>
          <pc:sldMk cId="3003801420" sldId="327"/>
        </pc:sldMkLst>
      </pc:sldChg>
      <pc:sldChg chg="add del">
        <pc:chgData name="Taylor, Lyn" userId="c7edfcec-8e1b-44a5-b320-97a8b99570dc" providerId="ADAL" clId="{209AB19F-64B0-4549-B31C-72058BAFD290}" dt="2023-05-15T12:57:05.652" v="7804" actId="47"/>
        <pc:sldMkLst>
          <pc:docMk/>
          <pc:sldMk cId="445403036" sldId="329"/>
        </pc:sldMkLst>
      </pc:sldChg>
      <pc:sldChg chg="add del">
        <pc:chgData name="Taylor, Lyn" userId="c7edfcec-8e1b-44a5-b320-97a8b99570dc" providerId="ADAL" clId="{209AB19F-64B0-4549-B31C-72058BAFD290}" dt="2023-05-15T12:57:07.722" v="7805" actId="47"/>
        <pc:sldMkLst>
          <pc:docMk/>
          <pc:sldMk cId="2881089065" sldId="330"/>
        </pc:sldMkLst>
      </pc:sldChg>
      <pc:sldChg chg="addSp delSp modSp add mod ord">
        <pc:chgData name="Taylor, Lyn" userId="c7edfcec-8e1b-44a5-b320-97a8b99570dc" providerId="ADAL" clId="{209AB19F-64B0-4549-B31C-72058BAFD290}" dt="2023-05-31T10:48:39.562" v="15659" actId="1076"/>
        <pc:sldMkLst>
          <pc:docMk/>
          <pc:sldMk cId="56495375" sldId="1636"/>
        </pc:sldMkLst>
        <pc:spChg chg="add del mod">
          <ac:chgData name="Taylor, Lyn" userId="c7edfcec-8e1b-44a5-b320-97a8b99570dc" providerId="ADAL" clId="{209AB19F-64B0-4549-B31C-72058BAFD290}" dt="2023-05-31T10:47:43.434" v="15641" actId="478"/>
          <ac:spMkLst>
            <pc:docMk/>
            <pc:sldMk cId="56495375" sldId="1636"/>
            <ac:spMk id="2" creationId="{63C4519E-6EB8-2504-4416-74BFC82DFF3C}"/>
          </ac:spMkLst>
        </pc:spChg>
        <pc:spChg chg="add del mod">
          <ac:chgData name="Taylor, Lyn" userId="c7edfcec-8e1b-44a5-b320-97a8b99570dc" providerId="ADAL" clId="{209AB19F-64B0-4549-B31C-72058BAFD290}" dt="2023-05-31T10:48:39.562" v="15659" actId="1076"/>
          <ac:spMkLst>
            <pc:docMk/>
            <pc:sldMk cId="56495375" sldId="1636"/>
            <ac:spMk id="3" creationId="{36A038D0-D208-7F7C-BB05-86CF15518F3F}"/>
          </ac:spMkLst>
        </pc:spChg>
        <pc:graphicFrameChg chg="mod modGraphic">
          <ac:chgData name="Taylor, Lyn" userId="c7edfcec-8e1b-44a5-b320-97a8b99570dc" providerId="ADAL" clId="{209AB19F-64B0-4549-B31C-72058BAFD290}" dt="2023-05-19T09:04:22.179" v="13468" actId="20577"/>
          <ac:graphicFrameMkLst>
            <pc:docMk/>
            <pc:sldMk cId="56495375" sldId="1636"/>
            <ac:graphicFrameMk id="9" creationId="{2C439B4F-F17E-4A14-B743-BB70C3F7FCB1}"/>
          </ac:graphicFrameMkLst>
        </pc:graphicFrameChg>
        <pc:picChg chg="del mod">
          <ac:chgData name="Taylor, Lyn" userId="c7edfcec-8e1b-44a5-b320-97a8b99570dc" providerId="ADAL" clId="{209AB19F-64B0-4549-B31C-72058BAFD290}" dt="2023-05-15T08:52:58.783" v="5" actId="478"/>
          <ac:picMkLst>
            <pc:docMk/>
            <pc:sldMk cId="56495375" sldId="1636"/>
            <ac:picMk id="4" creationId="{43A8E221-0DB9-468F-A654-3CD6DFA99620}"/>
          </ac:picMkLst>
        </pc:picChg>
        <pc:picChg chg="mod">
          <ac:chgData name="Taylor, Lyn" userId="c7edfcec-8e1b-44a5-b320-97a8b99570dc" providerId="ADAL" clId="{209AB19F-64B0-4549-B31C-72058BAFD290}" dt="2023-05-15T08:53:02.258" v="7" actId="14100"/>
          <ac:picMkLst>
            <pc:docMk/>
            <pc:sldMk cId="56495375" sldId="1636"/>
            <ac:picMk id="6" creationId="{2C7F0DBE-6190-3F6C-17AF-F2A596F82CD3}"/>
          </ac:picMkLst>
        </pc:picChg>
      </pc:sldChg>
      <pc:sldChg chg="addSp delSp modSp add mod ord">
        <pc:chgData name="Taylor, Lyn" userId="c7edfcec-8e1b-44a5-b320-97a8b99570dc" providerId="ADAL" clId="{209AB19F-64B0-4549-B31C-72058BAFD290}" dt="2023-05-31T10:48:44.480" v="15660"/>
        <pc:sldMkLst>
          <pc:docMk/>
          <pc:sldMk cId="4001067968" sldId="1638"/>
        </pc:sldMkLst>
        <pc:spChg chg="add mod">
          <ac:chgData name="Taylor, Lyn" userId="c7edfcec-8e1b-44a5-b320-97a8b99570dc" providerId="ADAL" clId="{209AB19F-64B0-4549-B31C-72058BAFD290}" dt="2023-05-31T10:48:44.480" v="15660"/>
          <ac:spMkLst>
            <pc:docMk/>
            <pc:sldMk cId="4001067968" sldId="1638"/>
            <ac:spMk id="2" creationId="{B33D6805-B369-B231-A752-1E870FF0A728}"/>
          </ac:spMkLst>
        </pc:spChg>
        <pc:graphicFrameChg chg="mod modGraphic">
          <ac:chgData name="Taylor, Lyn" userId="c7edfcec-8e1b-44a5-b320-97a8b99570dc" providerId="ADAL" clId="{209AB19F-64B0-4549-B31C-72058BAFD290}" dt="2023-05-31T10:19:52.167" v="15445" actId="20577"/>
          <ac:graphicFrameMkLst>
            <pc:docMk/>
            <pc:sldMk cId="4001067968" sldId="1638"/>
            <ac:graphicFrameMk id="5" creationId="{939BDDEF-47B4-AF38-5DA5-54079082AB06}"/>
          </ac:graphicFrameMkLst>
        </pc:graphicFrameChg>
        <pc:graphicFrameChg chg="mod modGraphic">
          <ac:chgData name="Taylor, Lyn" userId="c7edfcec-8e1b-44a5-b320-97a8b99570dc" providerId="ADAL" clId="{209AB19F-64B0-4549-B31C-72058BAFD290}" dt="2023-05-18T12:03:07.357" v="13464" actId="20577"/>
          <ac:graphicFrameMkLst>
            <pc:docMk/>
            <pc:sldMk cId="4001067968" sldId="1638"/>
            <ac:graphicFrameMk id="8" creationId="{C1CD5C8C-709B-930F-3FDB-C6435208B82A}"/>
          </ac:graphicFrameMkLst>
        </pc:graphicFrameChg>
        <pc:picChg chg="del">
          <ac:chgData name="Taylor, Lyn" userId="c7edfcec-8e1b-44a5-b320-97a8b99570dc" providerId="ADAL" clId="{209AB19F-64B0-4549-B31C-72058BAFD290}" dt="2023-05-15T08:53:55.860" v="35" actId="478"/>
          <ac:picMkLst>
            <pc:docMk/>
            <pc:sldMk cId="4001067968" sldId="1638"/>
            <ac:picMk id="4" creationId="{43A8E221-0DB9-468F-A654-3CD6DFA99620}"/>
          </ac:picMkLst>
        </pc:picChg>
      </pc:sldChg>
      <pc:sldChg chg="addSp delSp modSp add mod ord">
        <pc:chgData name="Taylor, Lyn" userId="c7edfcec-8e1b-44a5-b320-97a8b99570dc" providerId="ADAL" clId="{209AB19F-64B0-4549-B31C-72058BAFD290}" dt="2023-05-31T10:48:46.622" v="15661"/>
        <pc:sldMkLst>
          <pc:docMk/>
          <pc:sldMk cId="4192436502" sldId="1639"/>
        </pc:sldMkLst>
        <pc:spChg chg="add mod">
          <ac:chgData name="Taylor, Lyn" userId="c7edfcec-8e1b-44a5-b320-97a8b99570dc" providerId="ADAL" clId="{209AB19F-64B0-4549-B31C-72058BAFD290}" dt="2023-05-31T10:48:46.622" v="15661"/>
          <ac:spMkLst>
            <pc:docMk/>
            <pc:sldMk cId="4192436502" sldId="1639"/>
            <ac:spMk id="2" creationId="{1344B374-1569-BB3F-FD73-8FB9F170F84A}"/>
          </ac:spMkLst>
        </pc:spChg>
        <pc:graphicFrameChg chg="mod modGraphic">
          <ac:chgData name="Taylor, Lyn" userId="c7edfcec-8e1b-44a5-b320-97a8b99570dc" providerId="ADAL" clId="{209AB19F-64B0-4549-B31C-72058BAFD290}" dt="2023-05-31T10:19:57.589" v="15447" actId="20577"/>
          <ac:graphicFrameMkLst>
            <pc:docMk/>
            <pc:sldMk cId="4192436502" sldId="1639"/>
            <ac:graphicFrameMk id="6" creationId="{0C9441C5-FC25-08C5-2589-447CFEBE628E}"/>
          </ac:graphicFrameMkLst>
        </pc:graphicFrameChg>
        <pc:picChg chg="del">
          <ac:chgData name="Taylor, Lyn" userId="c7edfcec-8e1b-44a5-b320-97a8b99570dc" providerId="ADAL" clId="{209AB19F-64B0-4549-B31C-72058BAFD290}" dt="2023-05-15T08:54:06.289" v="36" actId="478"/>
          <ac:picMkLst>
            <pc:docMk/>
            <pc:sldMk cId="4192436502" sldId="1639"/>
            <ac:picMk id="4" creationId="{43A8E221-0DB9-468F-A654-3CD6DFA99620}"/>
          </ac:picMkLst>
        </pc:picChg>
        <pc:picChg chg="mod">
          <ac:chgData name="Taylor, Lyn" userId="c7edfcec-8e1b-44a5-b320-97a8b99570dc" providerId="ADAL" clId="{209AB19F-64B0-4549-B31C-72058BAFD290}" dt="2023-05-15T08:54:08.052" v="37" actId="1076"/>
          <ac:picMkLst>
            <pc:docMk/>
            <pc:sldMk cId="4192436502" sldId="1639"/>
            <ac:picMk id="5" creationId="{C0E4FBBA-7DF4-CD91-5EDA-9EA025F3A3BC}"/>
          </ac:picMkLst>
        </pc:picChg>
      </pc:sldChg>
      <pc:sldChg chg="addSp modSp mod">
        <pc:chgData name="Taylor, Lyn" userId="c7edfcec-8e1b-44a5-b320-97a8b99570dc" providerId="ADAL" clId="{209AB19F-64B0-4549-B31C-72058BAFD290}" dt="2023-05-18T11:04:23.751" v="12586" actId="1076"/>
        <pc:sldMkLst>
          <pc:docMk/>
          <pc:sldMk cId="3839650751" sldId="2147140010"/>
        </pc:sldMkLst>
        <pc:spChg chg="mod">
          <ac:chgData name="Taylor, Lyn" userId="c7edfcec-8e1b-44a5-b320-97a8b99570dc" providerId="ADAL" clId="{209AB19F-64B0-4549-B31C-72058BAFD290}" dt="2023-05-18T11:04:17.953" v="12584" actId="14100"/>
          <ac:spMkLst>
            <pc:docMk/>
            <pc:sldMk cId="3839650751" sldId="2147140010"/>
            <ac:spMk id="4" creationId="{4752FBFB-1C13-5E3E-C898-87899829B581}"/>
          </ac:spMkLst>
        </pc:spChg>
        <pc:spChg chg="mod">
          <ac:chgData name="Taylor, Lyn" userId="c7edfcec-8e1b-44a5-b320-97a8b99570dc" providerId="ADAL" clId="{209AB19F-64B0-4549-B31C-72058BAFD290}" dt="2023-05-18T11:04:23.751" v="12586" actId="1076"/>
          <ac:spMkLst>
            <pc:docMk/>
            <pc:sldMk cId="3839650751" sldId="2147140010"/>
            <ac:spMk id="6" creationId="{EBA8319C-C9C2-4126-6160-6F07C22A8AB9}"/>
          </ac:spMkLst>
        </pc:spChg>
        <pc:picChg chg="add mod">
          <ac:chgData name="Taylor, Lyn" userId="c7edfcec-8e1b-44a5-b320-97a8b99570dc" providerId="ADAL" clId="{209AB19F-64B0-4549-B31C-72058BAFD290}" dt="2023-05-18T11:04:20.339" v="12585" actId="1076"/>
          <ac:picMkLst>
            <pc:docMk/>
            <pc:sldMk cId="3839650751" sldId="2147140010"/>
            <ac:picMk id="2" creationId="{1776D49D-E4EC-BC65-F87F-D93C26C89E36}"/>
          </ac:picMkLst>
        </pc:picChg>
      </pc:sldChg>
      <pc:sldChg chg="modSp mod">
        <pc:chgData name="Taylor, Lyn" userId="c7edfcec-8e1b-44a5-b320-97a8b99570dc" providerId="ADAL" clId="{209AB19F-64B0-4549-B31C-72058BAFD290}" dt="2023-05-15T09:00:23.651" v="164" actId="20577"/>
        <pc:sldMkLst>
          <pc:docMk/>
          <pc:sldMk cId="1056713144" sldId="2147140011"/>
        </pc:sldMkLst>
        <pc:spChg chg="mod">
          <ac:chgData name="Taylor, Lyn" userId="c7edfcec-8e1b-44a5-b320-97a8b99570dc" providerId="ADAL" clId="{209AB19F-64B0-4549-B31C-72058BAFD290}" dt="2023-05-15T09:00:23.651" v="164" actId="20577"/>
          <ac:spMkLst>
            <pc:docMk/>
            <pc:sldMk cId="1056713144" sldId="2147140011"/>
            <ac:spMk id="18" creationId="{D2DE69BD-8E34-733D-1C5D-9395DDA3C8A7}"/>
          </ac:spMkLst>
        </pc:spChg>
      </pc:sldChg>
      <pc:sldChg chg="addSp modSp">
        <pc:chgData name="Taylor, Lyn" userId="c7edfcec-8e1b-44a5-b320-97a8b99570dc" providerId="ADAL" clId="{209AB19F-64B0-4549-B31C-72058BAFD290}" dt="2023-05-15T09:02:14.281" v="212"/>
        <pc:sldMkLst>
          <pc:docMk/>
          <pc:sldMk cId="700326439" sldId="2147140013"/>
        </pc:sldMkLst>
        <pc:spChg chg="add mod">
          <ac:chgData name="Taylor, Lyn" userId="c7edfcec-8e1b-44a5-b320-97a8b99570dc" providerId="ADAL" clId="{209AB19F-64B0-4549-B31C-72058BAFD290}" dt="2023-05-15T09:02:14.281" v="212"/>
          <ac:spMkLst>
            <pc:docMk/>
            <pc:sldMk cId="700326439" sldId="2147140013"/>
            <ac:spMk id="3" creationId="{5B964427-896A-C052-0615-A0C54C0C33D3}"/>
          </ac:spMkLst>
        </pc:spChg>
      </pc:sldChg>
      <pc:sldChg chg="modSp mod">
        <pc:chgData name="Taylor, Lyn" userId="c7edfcec-8e1b-44a5-b320-97a8b99570dc" providerId="ADAL" clId="{209AB19F-64B0-4549-B31C-72058BAFD290}" dt="2023-05-15T09:02:12.058" v="211" actId="14100"/>
        <pc:sldMkLst>
          <pc:docMk/>
          <pc:sldMk cId="1336219904" sldId="2147140014"/>
        </pc:sldMkLst>
        <pc:spChg chg="mod">
          <ac:chgData name="Taylor, Lyn" userId="c7edfcec-8e1b-44a5-b320-97a8b99570dc" providerId="ADAL" clId="{209AB19F-64B0-4549-B31C-72058BAFD290}" dt="2023-05-15T09:02:12.058" v="211" actId="14100"/>
          <ac:spMkLst>
            <pc:docMk/>
            <pc:sldMk cId="1336219904" sldId="2147140014"/>
            <ac:spMk id="11" creationId="{025B8187-7541-A641-84AB-66EED2F5BAC6}"/>
          </ac:spMkLst>
        </pc:spChg>
        <pc:picChg chg="mod">
          <ac:chgData name="Taylor, Lyn" userId="c7edfcec-8e1b-44a5-b320-97a8b99570dc" providerId="ADAL" clId="{209AB19F-64B0-4549-B31C-72058BAFD290}" dt="2023-05-15T09:01:49.305" v="209" actId="1076"/>
          <ac:picMkLst>
            <pc:docMk/>
            <pc:sldMk cId="1336219904" sldId="2147140014"/>
            <ac:picMk id="9" creationId="{C0AF8575-3C0D-937A-4C33-719300657DA4}"/>
          </ac:picMkLst>
        </pc:picChg>
      </pc:sldChg>
      <pc:sldChg chg="modSp add del mod">
        <pc:chgData name="Taylor, Lyn" userId="c7edfcec-8e1b-44a5-b320-97a8b99570dc" providerId="ADAL" clId="{209AB19F-64B0-4549-B31C-72058BAFD290}" dt="2023-05-18T11:16:57.221" v="12590" actId="1076"/>
        <pc:sldMkLst>
          <pc:docMk/>
          <pc:sldMk cId="635696196" sldId="2147140016"/>
        </pc:sldMkLst>
        <pc:picChg chg="mod">
          <ac:chgData name="Taylor, Lyn" userId="c7edfcec-8e1b-44a5-b320-97a8b99570dc" providerId="ADAL" clId="{209AB19F-64B0-4549-B31C-72058BAFD290}" dt="2023-05-18T11:16:57.221" v="12590" actId="1076"/>
          <ac:picMkLst>
            <pc:docMk/>
            <pc:sldMk cId="635696196" sldId="2147140016"/>
            <ac:picMk id="7" creationId="{1DEC9EB7-A101-024C-8986-7485156A27CE}"/>
          </ac:picMkLst>
        </pc:picChg>
      </pc:sldChg>
      <pc:sldChg chg="addSp modSp mod modNotesTx">
        <pc:chgData name="Taylor, Lyn" userId="c7edfcec-8e1b-44a5-b320-97a8b99570dc" providerId="ADAL" clId="{209AB19F-64B0-4549-B31C-72058BAFD290}" dt="2023-06-02T13:53:03.154" v="15918" actId="6549"/>
        <pc:sldMkLst>
          <pc:docMk/>
          <pc:sldMk cId="2516789236" sldId="2147140017"/>
        </pc:sldMkLst>
        <pc:spChg chg="add mod">
          <ac:chgData name="Taylor, Lyn" userId="c7edfcec-8e1b-44a5-b320-97a8b99570dc" providerId="ADAL" clId="{209AB19F-64B0-4549-B31C-72058BAFD290}" dt="2023-05-15T16:42:37.954" v="10102" actId="20577"/>
          <ac:spMkLst>
            <pc:docMk/>
            <pc:sldMk cId="2516789236" sldId="2147140017"/>
            <ac:spMk id="8" creationId="{DC2A6F3F-F842-280A-16D3-8588A41F1E72}"/>
          </ac:spMkLst>
        </pc:spChg>
      </pc:sldChg>
      <pc:sldChg chg="addSp delSp modSp del mod">
        <pc:chgData name="Taylor, Lyn" userId="c7edfcec-8e1b-44a5-b320-97a8b99570dc" providerId="ADAL" clId="{209AB19F-64B0-4549-B31C-72058BAFD290}" dt="2023-06-02T13:56:46.185" v="15924" actId="47"/>
        <pc:sldMkLst>
          <pc:docMk/>
          <pc:sldMk cId="1548788148" sldId="2147140019"/>
        </pc:sldMkLst>
        <pc:spChg chg="add mod">
          <ac:chgData name="Taylor, Lyn" userId="c7edfcec-8e1b-44a5-b320-97a8b99570dc" providerId="ADAL" clId="{209AB19F-64B0-4549-B31C-72058BAFD290}" dt="2023-05-31T10:51:17.228" v="15683" actId="1076"/>
          <ac:spMkLst>
            <pc:docMk/>
            <pc:sldMk cId="1548788148" sldId="2147140019"/>
            <ac:spMk id="7" creationId="{19FE1CDA-01B6-800D-0158-701207A5826E}"/>
          </ac:spMkLst>
        </pc:spChg>
        <pc:picChg chg="del">
          <ac:chgData name="Taylor, Lyn" userId="c7edfcec-8e1b-44a5-b320-97a8b99570dc" providerId="ADAL" clId="{209AB19F-64B0-4549-B31C-72058BAFD290}" dt="2023-05-15T09:03:46.402" v="213" actId="478"/>
          <ac:picMkLst>
            <pc:docMk/>
            <pc:sldMk cId="1548788148" sldId="2147140019"/>
            <ac:picMk id="9" creationId="{F99FBEA4-6418-EBB4-BEDD-A0B04E6A6913}"/>
          </ac:picMkLst>
        </pc:picChg>
        <pc:picChg chg="add mod">
          <ac:chgData name="Taylor, Lyn" userId="c7edfcec-8e1b-44a5-b320-97a8b99570dc" providerId="ADAL" clId="{209AB19F-64B0-4549-B31C-72058BAFD290}" dt="2023-05-15T09:04:06.057" v="216" actId="27614"/>
          <ac:picMkLst>
            <pc:docMk/>
            <pc:sldMk cId="1548788148" sldId="2147140019"/>
            <ac:picMk id="11" creationId="{AB72C244-AFAA-64DA-4684-12CCD06D2AB4}"/>
          </ac:picMkLst>
        </pc:picChg>
      </pc:sldChg>
      <pc:sldChg chg="addSp delSp modSp add del mod">
        <pc:chgData name="Taylor, Lyn" userId="c7edfcec-8e1b-44a5-b320-97a8b99570dc" providerId="ADAL" clId="{209AB19F-64B0-4549-B31C-72058BAFD290}" dt="2023-05-15T08:56:18.018" v="45" actId="47"/>
        <pc:sldMkLst>
          <pc:docMk/>
          <pc:sldMk cId="1720828608" sldId="2147140022"/>
        </pc:sldMkLst>
        <pc:spChg chg="add del mod">
          <ac:chgData name="Taylor, Lyn" userId="c7edfcec-8e1b-44a5-b320-97a8b99570dc" providerId="ADAL" clId="{209AB19F-64B0-4549-B31C-72058BAFD290}" dt="2023-05-15T08:55:07.813" v="44" actId="478"/>
          <ac:spMkLst>
            <pc:docMk/>
            <pc:sldMk cId="1720828608" sldId="2147140022"/>
            <ac:spMk id="3" creationId="{B0EAACE3-703D-4C35-5F1A-6241E891FE66}"/>
          </ac:spMkLst>
        </pc:spChg>
        <pc:spChg chg="del">
          <ac:chgData name="Taylor, Lyn" userId="c7edfcec-8e1b-44a5-b320-97a8b99570dc" providerId="ADAL" clId="{209AB19F-64B0-4549-B31C-72058BAFD290}" dt="2023-05-15T08:55:06.478" v="43" actId="478"/>
          <ac:spMkLst>
            <pc:docMk/>
            <pc:sldMk cId="1720828608" sldId="2147140022"/>
            <ac:spMk id="4" creationId="{4752FBFB-1C13-5E3E-C898-87899829B581}"/>
          </ac:spMkLst>
        </pc:spChg>
        <pc:picChg chg="del">
          <ac:chgData name="Taylor, Lyn" userId="c7edfcec-8e1b-44a5-b320-97a8b99570dc" providerId="ADAL" clId="{209AB19F-64B0-4549-B31C-72058BAFD290}" dt="2023-05-15T08:54:59.358" v="42" actId="478"/>
          <ac:picMkLst>
            <pc:docMk/>
            <pc:sldMk cId="1720828608" sldId="2147140022"/>
            <ac:picMk id="5" creationId="{413AD6D8-6C7C-FF42-749A-B8B5E5A26AC0}"/>
          </ac:picMkLst>
        </pc:picChg>
      </pc:sldChg>
      <pc:sldChg chg="addSp delSp modSp add mod modNotesTx">
        <pc:chgData name="Taylor, Lyn" userId="c7edfcec-8e1b-44a5-b320-97a8b99570dc" providerId="ADAL" clId="{209AB19F-64B0-4549-B31C-72058BAFD290}" dt="2023-06-07T06:41:39.624" v="16046" actId="20577"/>
        <pc:sldMkLst>
          <pc:docMk/>
          <pc:sldMk cId="2533236741" sldId="2147140022"/>
        </pc:sldMkLst>
        <pc:spChg chg="mod">
          <ac:chgData name="Taylor, Lyn" userId="c7edfcec-8e1b-44a5-b320-97a8b99570dc" providerId="ADAL" clId="{209AB19F-64B0-4549-B31C-72058BAFD290}" dt="2023-05-15T16:48:36.911" v="10693" actId="20577"/>
          <ac:spMkLst>
            <pc:docMk/>
            <pc:sldMk cId="2533236741" sldId="2147140022"/>
            <ac:spMk id="4" creationId="{4752FBFB-1C13-5E3E-C898-87899829B581}"/>
          </ac:spMkLst>
        </pc:spChg>
        <pc:spChg chg="add mod">
          <ac:chgData name="Taylor, Lyn" userId="c7edfcec-8e1b-44a5-b320-97a8b99570dc" providerId="ADAL" clId="{209AB19F-64B0-4549-B31C-72058BAFD290}" dt="2023-05-15T09:08:26.641" v="555" actId="14100"/>
          <ac:spMkLst>
            <pc:docMk/>
            <pc:sldMk cId="2533236741" sldId="2147140022"/>
            <ac:spMk id="7" creationId="{7836BFFC-B4AC-3899-E377-67FFA5D79E9B}"/>
          </ac:spMkLst>
        </pc:spChg>
        <pc:spChg chg="add del mod">
          <ac:chgData name="Taylor, Lyn" userId="c7edfcec-8e1b-44a5-b320-97a8b99570dc" providerId="ADAL" clId="{209AB19F-64B0-4549-B31C-72058BAFD290}" dt="2023-05-15T12:59:40.603" v="7849" actId="478"/>
          <ac:spMkLst>
            <pc:docMk/>
            <pc:sldMk cId="2533236741" sldId="2147140022"/>
            <ac:spMk id="8" creationId="{1E1B2BA4-C55A-A4AF-509D-CE286A52A229}"/>
          </ac:spMkLst>
        </pc:spChg>
        <pc:picChg chg="add mod">
          <ac:chgData name="Taylor, Lyn" userId="c7edfcec-8e1b-44a5-b320-97a8b99570dc" providerId="ADAL" clId="{209AB19F-64B0-4549-B31C-72058BAFD290}" dt="2023-05-15T09:06:09.557" v="229" actId="1076"/>
          <ac:picMkLst>
            <pc:docMk/>
            <pc:sldMk cId="2533236741" sldId="2147140022"/>
            <ac:picMk id="2" creationId="{90EED21F-2C74-8EDA-7036-C31BB10E7916}"/>
          </ac:picMkLst>
        </pc:picChg>
        <pc:picChg chg="add mod">
          <ac:chgData name="Taylor, Lyn" userId="c7edfcec-8e1b-44a5-b320-97a8b99570dc" providerId="ADAL" clId="{209AB19F-64B0-4549-B31C-72058BAFD290}" dt="2023-05-15T09:06:38.285" v="239" actId="167"/>
          <ac:picMkLst>
            <pc:docMk/>
            <pc:sldMk cId="2533236741" sldId="2147140022"/>
            <ac:picMk id="3" creationId="{EEEB65B0-1997-B2BC-76C0-7987422A518E}"/>
          </ac:picMkLst>
        </pc:picChg>
        <pc:picChg chg="del">
          <ac:chgData name="Taylor, Lyn" userId="c7edfcec-8e1b-44a5-b320-97a8b99570dc" providerId="ADAL" clId="{209AB19F-64B0-4549-B31C-72058BAFD290}" dt="2023-05-15T08:57:17.360" v="51" actId="478"/>
          <ac:picMkLst>
            <pc:docMk/>
            <pc:sldMk cId="2533236741" sldId="2147140022"/>
            <ac:picMk id="5" creationId="{413AD6D8-6C7C-FF42-749A-B8B5E5A26AC0}"/>
          </ac:picMkLst>
        </pc:picChg>
      </pc:sldChg>
      <pc:sldChg chg="addSp delSp modSp add mod modNotesTx">
        <pc:chgData name="Taylor, Lyn" userId="c7edfcec-8e1b-44a5-b320-97a8b99570dc" providerId="ADAL" clId="{209AB19F-64B0-4549-B31C-72058BAFD290}" dt="2023-06-06T17:32:04.859" v="15963" actId="20577"/>
        <pc:sldMkLst>
          <pc:docMk/>
          <pc:sldMk cId="633161768" sldId="2147140029"/>
        </pc:sldMkLst>
        <pc:spChg chg="add del mod">
          <ac:chgData name="Taylor, Lyn" userId="c7edfcec-8e1b-44a5-b320-97a8b99570dc" providerId="ADAL" clId="{209AB19F-64B0-4549-B31C-72058BAFD290}" dt="2023-05-31T10:43:54.285" v="15593"/>
          <ac:spMkLst>
            <pc:docMk/>
            <pc:sldMk cId="633161768" sldId="2147140029"/>
            <ac:spMk id="4" creationId="{188423A8-AD15-2EA1-4B2F-D15AB5927323}"/>
          </ac:spMkLst>
        </pc:spChg>
        <pc:spChg chg="add mod">
          <ac:chgData name="Taylor, Lyn" userId="c7edfcec-8e1b-44a5-b320-97a8b99570dc" providerId="ADAL" clId="{209AB19F-64B0-4549-B31C-72058BAFD290}" dt="2023-05-31T10:44:03.395" v="15596" actId="1076"/>
          <ac:spMkLst>
            <pc:docMk/>
            <pc:sldMk cId="633161768" sldId="2147140029"/>
            <ac:spMk id="5" creationId="{75F6A458-1245-CD8E-F3F1-A8C2A19A7112}"/>
          </ac:spMkLst>
        </pc:spChg>
        <pc:spChg chg="mod">
          <ac:chgData name="Taylor, Lyn" userId="c7edfcec-8e1b-44a5-b320-97a8b99570dc" providerId="ADAL" clId="{209AB19F-64B0-4549-B31C-72058BAFD290}" dt="2023-05-15T14:10:04.172" v="8077" actId="1076"/>
          <ac:spMkLst>
            <pc:docMk/>
            <pc:sldMk cId="633161768" sldId="2147140029"/>
            <ac:spMk id="10" creationId="{7E8F7F3D-3152-4123-BAC0-3CA7725F2CDF}"/>
          </ac:spMkLst>
        </pc:spChg>
        <pc:picChg chg="add mod">
          <ac:chgData name="Taylor, Lyn" userId="c7edfcec-8e1b-44a5-b320-97a8b99570dc" providerId="ADAL" clId="{209AB19F-64B0-4549-B31C-72058BAFD290}" dt="2023-05-15T14:09:44.397" v="8071" actId="1076"/>
          <ac:picMkLst>
            <pc:docMk/>
            <pc:sldMk cId="633161768" sldId="2147140029"/>
            <ac:picMk id="3" creationId="{98D70DA7-EF89-DA92-C0A7-6BE4FB351FC6}"/>
          </ac:picMkLst>
        </pc:picChg>
        <pc:picChg chg="del">
          <ac:chgData name="Taylor, Lyn" userId="c7edfcec-8e1b-44a5-b320-97a8b99570dc" providerId="ADAL" clId="{209AB19F-64B0-4549-B31C-72058BAFD290}" dt="2023-05-15T14:09:38.723" v="8069" actId="21"/>
          <ac:picMkLst>
            <pc:docMk/>
            <pc:sldMk cId="633161768" sldId="2147140029"/>
            <ac:picMk id="4" creationId="{08FC4080-EF36-445B-805B-41986B894119}"/>
          </ac:picMkLst>
        </pc:picChg>
        <pc:picChg chg="mod">
          <ac:chgData name="Taylor, Lyn" userId="c7edfcec-8e1b-44a5-b320-97a8b99570dc" providerId="ADAL" clId="{209AB19F-64B0-4549-B31C-72058BAFD290}" dt="2023-05-15T14:09:05.012" v="8065" actId="14100"/>
          <ac:picMkLst>
            <pc:docMk/>
            <pc:sldMk cId="633161768" sldId="2147140029"/>
            <ac:picMk id="7" creationId="{CD4154F2-8123-4770-9E07-779D72C40199}"/>
          </ac:picMkLst>
        </pc:picChg>
      </pc:sldChg>
      <pc:sldChg chg="add ord">
        <pc:chgData name="Taylor, Lyn" userId="c7edfcec-8e1b-44a5-b320-97a8b99570dc" providerId="ADAL" clId="{209AB19F-64B0-4549-B31C-72058BAFD290}" dt="2023-05-31T10:46:07.462" v="15601"/>
        <pc:sldMkLst>
          <pc:docMk/>
          <pc:sldMk cId="1005904379" sldId="2147140039"/>
        </pc:sldMkLst>
      </pc:sldChg>
      <pc:sldChg chg="addSp delSp modSp add del mod modNotesTx">
        <pc:chgData name="Taylor, Lyn" userId="c7edfcec-8e1b-44a5-b320-97a8b99570dc" providerId="ADAL" clId="{209AB19F-64B0-4549-B31C-72058BAFD290}" dt="2023-05-15T15:21:47.327" v="9730" actId="2696"/>
        <pc:sldMkLst>
          <pc:docMk/>
          <pc:sldMk cId="3173381914" sldId="2147140039"/>
        </pc:sldMkLst>
        <pc:spChg chg="add del mod">
          <ac:chgData name="Taylor, Lyn" userId="c7edfcec-8e1b-44a5-b320-97a8b99570dc" providerId="ADAL" clId="{209AB19F-64B0-4549-B31C-72058BAFD290}" dt="2023-05-15T12:59:35.572" v="7848"/>
          <ac:spMkLst>
            <pc:docMk/>
            <pc:sldMk cId="3173381914" sldId="2147140039"/>
            <ac:spMk id="2" creationId="{2B138AF1-6B2F-74B9-C536-CD1E90A9F0CB}"/>
          </ac:spMkLst>
        </pc:spChg>
        <pc:spChg chg="del mod">
          <ac:chgData name="Taylor, Lyn" userId="c7edfcec-8e1b-44a5-b320-97a8b99570dc" providerId="ADAL" clId="{209AB19F-64B0-4549-B31C-72058BAFD290}" dt="2023-05-15T08:58:36.034" v="95" actId="478"/>
          <ac:spMkLst>
            <pc:docMk/>
            <pc:sldMk cId="3173381914" sldId="2147140039"/>
            <ac:spMk id="4" creationId="{C19D1C3E-BBC9-FB7A-5AFE-36B3D6B52794}"/>
          </ac:spMkLst>
        </pc:spChg>
        <pc:spChg chg="mod">
          <ac:chgData name="Taylor, Lyn" userId="c7edfcec-8e1b-44a5-b320-97a8b99570dc" providerId="ADAL" clId="{209AB19F-64B0-4549-B31C-72058BAFD290}" dt="2023-05-15T09:01:18.612" v="206" actId="20577"/>
          <ac:spMkLst>
            <pc:docMk/>
            <pc:sldMk cId="3173381914" sldId="2147140039"/>
            <ac:spMk id="5" creationId="{CE71BDFE-330B-AEFA-C980-0B06BD2B9C80}"/>
          </ac:spMkLst>
        </pc:spChg>
        <pc:picChg chg="mod">
          <ac:chgData name="Taylor, Lyn" userId="c7edfcec-8e1b-44a5-b320-97a8b99570dc" providerId="ADAL" clId="{209AB19F-64B0-4549-B31C-72058BAFD290}" dt="2023-05-15T08:58:27.387" v="92" actId="1076"/>
          <ac:picMkLst>
            <pc:docMk/>
            <pc:sldMk cId="3173381914" sldId="2147140039"/>
            <ac:picMk id="7" creationId="{932D7A30-2D33-85CD-2894-2BD2DC58CAEB}"/>
          </ac:picMkLst>
        </pc:picChg>
      </pc:sldChg>
      <pc:sldChg chg="addSp delSp modSp new mod modNotesTx">
        <pc:chgData name="Taylor, Lyn" userId="c7edfcec-8e1b-44a5-b320-97a8b99570dc" providerId="ADAL" clId="{209AB19F-64B0-4549-B31C-72058BAFD290}" dt="2023-06-07T06:45:57.199" v="16135" actId="20577"/>
        <pc:sldMkLst>
          <pc:docMk/>
          <pc:sldMk cId="3113079915" sldId="2147140040"/>
        </pc:sldMkLst>
        <pc:spChg chg="del">
          <ac:chgData name="Taylor, Lyn" userId="c7edfcec-8e1b-44a5-b320-97a8b99570dc" providerId="ADAL" clId="{209AB19F-64B0-4549-B31C-72058BAFD290}" dt="2023-05-15T09:14:16.636" v="1370" actId="478"/>
          <ac:spMkLst>
            <pc:docMk/>
            <pc:sldMk cId="3113079915" sldId="2147140040"/>
            <ac:spMk id="2" creationId="{814C1383-E313-D146-B85A-9DE7DADE1067}"/>
          </ac:spMkLst>
        </pc:spChg>
        <pc:spChg chg="mod">
          <ac:chgData name="Taylor, Lyn" userId="c7edfcec-8e1b-44a5-b320-97a8b99570dc" providerId="ADAL" clId="{209AB19F-64B0-4549-B31C-72058BAFD290}" dt="2023-05-15T09:14:14.250" v="1369" actId="20577"/>
          <ac:spMkLst>
            <pc:docMk/>
            <pc:sldMk cId="3113079915" sldId="2147140040"/>
            <ac:spMk id="4" creationId="{3379F6CA-FB02-E48B-8B1F-8672F214331A}"/>
          </ac:spMkLst>
        </pc:spChg>
        <pc:spChg chg="add del mod">
          <ac:chgData name="Taylor, Lyn" userId="c7edfcec-8e1b-44a5-b320-97a8b99570dc" providerId="ADAL" clId="{209AB19F-64B0-4549-B31C-72058BAFD290}" dt="2023-05-15T12:59:26.425" v="7842"/>
          <ac:spMkLst>
            <pc:docMk/>
            <pc:sldMk cId="3113079915" sldId="2147140040"/>
            <ac:spMk id="13" creationId="{B26B2EA3-8785-7CD6-5BBD-032A0EAEA21F}"/>
          </ac:spMkLst>
        </pc:spChg>
        <pc:picChg chg="add del mod">
          <ac:chgData name="Taylor, Lyn" userId="c7edfcec-8e1b-44a5-b320-97a8b99570dc" providerId="ADAL" clId="{209AB19F-64B0-4549-B31C-72058BAFD290}" dt="2023-05-31T10:28:13.904" v="15448" actId="478"/>
          <ac:picMkLst>
            <pc:docMk/>
            <pc:sldMk cId="3113079915" sldId="2147140040"/>
            <ac:picMk id="6" creationId="{5C043D82-F3B3-8F53-AE5B-ED3C0EE22DCC}"/>
          </ac:picMkLst>
        </pc:picChg>
        <pc:picChg chg="add mod">
          <ac:chgData name="Taylor, Lyn" userId="c7edfcec-8e1b-44a5-b320-97a8b99570dc" providerId="ADAL" clId="{209AB19F-64B0-4549-B31C-72058BAFD290}" dt="2023-05-15T09:14:20.123" v="1372"/>
          <ac:picMkLst>
            <pc:docMk/>
            <pc:sldMk cId="3113079915" sldId="2147140040"/>
            <ac:picMk id="7" creationId="{5F5BE21D-0602-F75D-EEFC-641E8D6C2DD7}"/>
          </ac:picMkLst>
        </pc:picChg>
        <pc:picChg chg="add mod">
          <ac:chgData name="Taylor, Lyn" userId="c7edfcec-8e1b-44a5-b320-97a8b99570dc" providerId="ADAL" clId="{209AB19F-64B0-4549-B31C-72058BAFD290}" dt="2023-05-15T09:14:22.547" v="1373"/>
          <ac:picMkLst>
            <pc:docMk/>
            <pc:sldMk cId="3113079915" sldId="2147140040"/>
            <ac:picMk id="8" creationId="{E4AE442F-1EEA-F851-2E7B-64C03BB9FA28}"/>
          </ac:picMkLst>
        </pc:picChg>
        <pc:picChg chg="add mod">
          <ac:chgData name="Taylor, Lyn" userId="c7edfcec-8e1b-44a5-b320-97a8b99570dc" providerId="ADAL" clId="{209AB19F-64B0-4549-B31C-72058BAFD290}" dt="2023-05-31T10:28:20.447" v="15451" actId="1076"/>
          <ac:picMkLst>
            <pc:docMk/>
            <pc:sldMk cId="3113079915" sldId="2147140040"/>
            <ac:picMk id="9" creationId="{50E3A0D6-88B8-0730-56DA-1954C42C0E61}"/>
          </ac:picMkLst>
        </pc:picChg>
        <pc:picChg chg="add del mod">
          <ac:chgData name="Taylor, Lyn" userId="c7edfcec-8e1b-44a5-b320-97a8b99570dc" providerId="ADAL" clId="{209AB19F-64B0-4549-B31C-72058BAFD290}" dt="2023-05-15T15:04:32.138" v="9253" actId="478"/>
          <ac:picMkLst>
            <pc:docMk/>
            <pc:sldMk cId="3113079915" sldId="2147140040"/>
            <ac:picMk id="10" creationId="{3BB053B5-FB9D-80AA-08B3-571C6FD65972}"/>
          </ac:picMkLst>
        </pc:picChg>
        <pc:picChg chg="add mod">
          <ac:chgData name="Taylor, Lyn" userId="c7edfcec-8e1b-44a5-b320-97a8b99570dc" providerId="ADAL" clId="{209AB19F-64B0-4549-B31C-72058BAFD290}" dt="2023-05-15T09:15:47.048" v="1386" actId="1076"/>
          <ac:picMkLst>
            <pc:docMk/>
            <pc:sldMk cId="3113079915" sldId="2147140040"/>
            <ac:picMk id="12" creationId="{340343D7-F18F-8264-288B-E905F5EDFAD0}"/>
          </ac:picMkLst>
        </pc:picChg>
        <pc:picChg chg="add mod">
          <ac:chgData name="Taylor, Lyn" userId="c7edfcec-8e1b-44a5-b320-97a8b99570dc" providerId="ADAL" clId="{209AB19F-64B0-4549-B31C-72058BAFD290}" dt="2023-05-31T10:28:18.898" v="15450" actId="1076"/>
          <ac:picMkLst>
            <pc:docMk/>
            <pc:sldMk cId="3113079915" sldId="2147140040"/>
            <ac:picMk id="15" creationId="{7DFDB7B6-E0E8-2AE4-2F89-F31970E9E33E}"/>
          </ac:picMkLst>
        </pc:picChg>
        <pc:picChg chg="add mod">
          <ac:chgData name="Taylor, Lyn" userId="c7edfcec-8e1b-44a5-b320-97a8b99570dc" providerId="ADAL" clId="{209AB19F-64B0-4549-B31C-72058BAFD290}" dt="2023-05-15T15:04:38.756" v="9256" actId="14100"/>
          <ac:picMkLst>
            <pc:docMk/>
            <pc:sldMk cId="3113079915" sldId="2147140040"/>
            <ac:picMk id="16" creationId="{E4444B99-130C-6B4E-44A8-4E966BFB6914}"/>
          </ac:picMkLst>
        </pc:picChg>
      </pc:sldChg>
      <pc:sldChg chg="addSp delSp modSp new mod ord modClrScheme chgLayout modNotesTx">
        <pc:chgData name="Taylor, Lyn" userId="c7edfcec-8e1b-44a5-b320-97a8b99570dc" providerId="ADAL" clId="{209AB19F-64B0-4549-B31C-72058BAFD290}" dt="2023-05-31T10:29:50.607" v="15474" actId="1076"/>
        <pc:sldMkLst>
          <pc:docMk/>
          <pc:sldMk cId="30481509" sldId="2147140041"/>
        </pc:sldMkLst>
        <pc:spChg chg="del mod ord">
          <ac:chgData name="Taylor, Lyn" userId="c7edfcec-8e1b-44a5-b320-97a8b99570dc" providerId="ADAL" clId="{209AB19F-64B0-4549-B31C-72058BAFD290}" dt="2023-05-15T09:20:41.865" v="1420" actId="700"/>
          <ac:spMkLst>
            <pc:docMk/>
            <pc:sldMk cId="30481509" sldId="2147140041"/>
            <ac:spMk id="2" creationId="{0BFAF5FB-8C66-6E09-9F9C-0B3D3CB766C8}"/>
          </ac:spMkLst>
        </pc:spChg>
        <pc:spChg chg="add mod">
          <ac:chgData name="Taylor, Lyn" userId="c7edfcec-8e1b-44a5-b320-97a8b99570dc" providerId="ADAL" clId="{209AB19F-64B0-4549-B31C-72058BAFD290}" dt="2023-05-31T10:29:50.607" v="15474" actId="1076"/>
          <ac:spMkLst>
            <pc:docMk/>
            <pc:sldMk cId="30481509" sldId="2147140041"/>
            <ac:spMk id="3" creationId="{BAB26C82-B9A0-2F6C-B23B-086DF696AC48}"/>
          </ac:spMkLst>
        </pc:spChg>
        <pc:spChg chg="del mod ord">
          <ac:chgData name="Taylor, Lyn" userId="c7edfcec-8e1b-44a5-b320-97a8b99570dc" providerId="ADAL" clId="{209AB19F-64B0-4549-B31C-72058BAFD290}" dt="2023-05-15T09:20:41.865" v="1420" actId="700"/>
          <ac:spMkLst>
            <pc:docMk/>
            <pc:sldMk cId="30481509" sldId="2147140041"/>
            <ac:spMk id="3" creationId="{FD679646-A5C9-F384-051B-F3154CC6CE0C}"/>
          </ac:spMkLst>
        </pc:spChg>
        <pc:spChg chg="mod ord">
          <ac:chgData name="Taylor, Lyn" userId="c7edfcec-8e1b-44a5-b320-97a8b99570dc" providerId="ADAL" clId="{209AB19F-64B0-4549-B31C-72058BAFD290}" dt="2023-05-15T09:25:18.171" v="1909" actId="700"/>
          <ac:spMkLst>
            <pc:docMk/>
            <pc:sldMk cId="30481509" sldId="2147140041"/>
            <ac:spMk id="4" creationId="{3C61AE5D-68D3-FCF4-BD40-3BD4249A5B70}"/>
          </ac:spMkLst>
        </pc:spChg>
        <pc:spChg chg="del mod ord">
          <ac:chgData name="Taylor, Lyn" userId="c7edfcec-8e1b-44a5-b320-97a8b99570dc" providerId="ADAL" clId="{209AB19F-64B0-4549-B31C-72058BAFD290}" dt="2023-05-15T09:20:41.865" v="1420" actId="700"/>
          <ac:spMkLst>
            <pc:docMk/>
            <pc:sldMk cId="30481509" sldId="2147140041"/>
            <ac:spMk id="5" creationId="{C0F8B231-0A3B-ABEA-00B1-65D77C43C31F}"/>
          </ac:spMkLst>
        </pc:spChg>
        <pc:spChg chg="del">
          <ac:chgData name="Taylor, Lyn" userId="c7edfcec-8e1b-44a5-b320-97a8b99570dc" providerId="ADAL" clId="{209AB19F-64B0-4549-B31C-72058BAFD290}" dt="2023-05-15T09:20:41.865" v="1420" actId="700"/>
          <ac:spMkLst>
            <pc:docMk/>
            <pc:sldMk cId="30481509" sldId="2147140041"/>
            <ac:spMk id="6" creationId="{627C9B70-0A3B-A1B3-D8C2-A3B209AACCE8}"/>
          </ac:spMkLst>
        </pc:spChg>
        <pc:spChg chg="add del">
          <ac:chgData name="Taylor, Lyn" userId="c7edfcec-8e1b-44a5-b320-97a8b99570dc" providerId="ADAL" clId="{209AB19F-64B0-4549-B31C-72058BAFD290}" dt="2023-05-19T14:05:00.102" v="14070" actId="478"/>
          <ac:spMkLst>
            <pc:docMk/>
            <pc:sldMk cId="30481509" sldId="2147140041"/>
            <ac:spMk id="6" creationId="{CF945E83-B9E0-E7E2-5A50-BD3712F9A538}"/>
          </ac:spMkLst>
        </pc:spChg>
        <pc:spChg chg="add del mod ord">
          <ac:chgData name="Taylor, Lyn" userId="c7edfcec-8e1b-44a5-b320-97a8b99570dc" providerId="ADAL" clId="{209AB19F-64B0-4549-B31C-72058BAFD290}" dt="2023-05-15T09:24:41.314" v="1897" actId="478"/>
          <ac:spMkLst>
            <pc:docMk/>
            <pc:sldMk cId="30481509" sldId="2147140041"/>
            <ac:spMk id="7" creationId="{55E295BB-D93D-45DF-A124-A6C7622D0054}"/>
          </ac:spMkLst>
        </pc:spChg>
        <pc:spChg chg="add mod">
          <ac:chgData name="Taylor, Lyn" userId="c7edfcec-8e1b-44a5-b320-97a8b99570dc" providerId="ADAL" clId="{209AB19F-64B0-4549-B31C-72058BAFD290}" dt="2023-05-19T14:06:21.755" v="14103" actId="207"/>
          <ac:spMkLst>
            <pc:docMk/>
            <pc:sldMk cId="30481509" sldId="2147140041"/>
            <ac:spMk id="7" creationId="{C16D4B3A-8BB5-D4BF-F95D-80FAC9407DE5}"/>
          </ac:spMkLst>
        </pc:spChg>
        <pc:spChg chg="add del mod ord">
          <ac:chgData name="Taylor, Lyn" userId="c7edfcec-8e1b-44a5-b320-97a8b99570dc" providerId="ADAL" clId="{209AB19F-64B0-4549-B31C-72058BAFD290}" dt="2023-05-19T14:11:20.342" v="14527" actId="478"/>
          <ac:spMkLst>
            <pc:docMk/>
            <pc:sldMk cId="30481509" sldId="2147140041"/>
            <ac:spMk id="8" creationId="{A32D9996-2910-05EE-C7A6-47EEC379B346}"/>
          </ac:spMkLst>
        </pc:spChg>
        <pc:spChg chg="add mod">
          <ac:chgData name="Taylor, Lyn" userId="c7edfcec-8e1b-44a5-b320-97a8b99570dc" providerId="ADAL" clId="{209AB19F-64B0-4549-B31C-72058BAFD290}" dt="2023-05-19T14:06:39.703" v="14129" actId="20577"/>
          <ac:spMkLst>
            <pc:docMk/>
            <pc:sldMk cId="30481509" sldId="2147140041"/>
            <ac:spMk id="9" creationId="{2517ED05-A4A9-22DA-7A5F-3EC05EE8B68B}"/>
          </ac:spMkLst>
        </pc:spChg>
        <pc:spChg chg="add del mod ord">
          <ac:chgData name="Taylor, Lyn" userId="c7edfcec-8e1b-44a5-b320-97a8b99570dc" providerId="ADAL" clId="{209AB19F-64B0-4549-B31C-72058BAFD290}" dt="2023-05-15T09:25:18.171" v="1909" actId="700"/>
          <ac:spMkLst>
            <pc:docMk/>
            <pc:sldMk cId="30481509" sldId="2147140041"/>
            <ac:spMk id="9" creationId="{9ACBC512-4342-A663-DDF4-B7D083B5BE5D}"/>
          </ac:spMkLst>
        </pc:spChg>
        <pc:spChg chg="add mod">
          <ac:chgData name="Taylor, Lyn" userId="c7edfcec-8e1b-44a5-b320-97a8b99570dc" providerId="ADAL" clId="{209AB19F-64B0-4549-B31C-72058BAFD290}" dt="2023-05-19T14:06:54.704" v="14151" actId="20577"/>
          <ac:spMkLst>
            <pc:docMk/>
            <pc:sldMk cId="30481509" sldId="2147140041"/>
            <ac:spMk id="10" creationId="{2035F918-D007-91C2-0400-6912A213CD5A}"/>
          </ac:spMkLst>
        </pc:spChg>
        <pc:spChg chg="add del mod">
          <ac:chgData name="Taylor, Lyn" userId="c7edfcec-8e1b-44a5-b320-97a8b99570dc" providerId="ADAL" clId="{209AB19F-64B0-4549-B31C-72058BAFD290}" dt="2023-05-15T09:30:01.453" v="2231" actId="21"/>
          <ac:spMkLst>
            <pc:docMk/>
            <pc:sldMk cId="30481509" sldId="2147140041"/>
            <ac:spMk id="10" creationId="{4BC84C2A-680B-038C-F0BF-1B1B7074DF9B}"/>
          </ac:spMkLst>
        </pc:spChg>
        <pc:spChg chg="add mod">
          <ac:chgData name="Taylor, Lyn" userId="c7edfcec-8e1b-44a5-b320-97a8b99570dc" providerId="ADAL" clId="{209AB19F-64B0-4549-B31C-72058BAFD290}" dt="2023-05-19T14:08:54.254" v="14290" actId="1076"/>
          <ac:spMkLst>
            <pc:docMk/>
            <pc:sldMk cId="30481509" sldId="2147140041"/>
            <ac:spMk id="11" creationId="{E0ADBF09-EC4F-4B75-7EA0-F911E93BBAF3}"/>
          </ac:spMkLst>
        </pc:spChg>
        <pc:spChg chg="add mod">
          <ac:chgData name="Taylor, Lyn" userId="c7edfcec-8e1b-44a5-b320-97a8b99570dc" providerId="ADAL" clId="{209AB19F-64B0-4549-B31C-72058BAFD290}" dt="2023-05-19T14:09:05.078" v="14291" actId="1076"/>
          <ac:spMkLst>
            <pc:docMk/>
            <pc:sldMk cId="30481509" sldId="2147140041"/>
            <ac:spMk id="12" creationId="{2AB9785A-94B6-A963-70D9-E172536658C5}"/>
          </ac:spMkLst>
        </pc:spChg>
        <pc:spChg chg="add mod">
          <ac:chgData name="Taylor, Lyn" userId="c7edfcec-8e1b-44a5-b320-97a8b99570dc" providerId="ADAL" clId="{209AB19F-64B0-4549-B31C-72058BAFD290}" dt="2023-05-19T14:09:08.638" v="14292" actId="1076"/>
          <ac:spMkLst>
            <pc:docMk/>
            <pc:sldMk cId="30481509" sldId="2147140041"/>
            <ac:spMk id="13" creationId="{1A778C2B-80E6-5111-08D8-A29B32A7ED67}"/>
          </ac:spMkLst>
        </pc:spChg>
        <pc:spChg chg="add mod">
          <ac:chgData name="Taylor, Lyn" userId="c7edfcec-8e1b-44a5-b320-97a8b99570dc" providerId="ADAL" clId="{209AB19F-64B0-4549-B31C-72058BAFD290}" dt="2023-05-19T14:09:55.598" v="14319" actId="20577"/>
          <ac:spMkLst>
            <pc:docMk/>
            <pc:sldMk cId="30481509" sldId="2147140041"/>
            <ac:spMk id="14" creationId="{AD7CD5BE-8156-31C7-55AD-1B4F17A2FC0C}"/>
          </ac:spMkLst>
        </pc:spChg>
        <pc:spChg chg="add mod">
          <ac:chgData name="Taylor, Lyn" userId="c7edfcec-8e1b-44a5-b320-97a8b99570dc" providerId="ADAL" clId="{209AB19F-64B0-4549-B31C-72058BAFD290}" dt="2023-05-19T14:10:06.486" v="14344" actId="20577"/>
          <ac:spMkLst>
            <pc:docMk/>
            <pc:sldMk cId="30481509" sldId="2147140041"/>
            <ac:spMk id="15" creationId="{2171AE27-A326-9B1F-3B3F-E7A022B0477F}"/>
          </ac:spMkLst>
        </pc:spChg>
        <pc:spChg chg="add del mod">
          <ac:chgData name="Taylor, Lyn" userId="c7edfcec-8e1b-44a5-b320-97a8b99570dc" providerId="ADAL" clId="{209AB19F-64B0-4549-B31C-72058BAFD290}" dt="2023-05-15T09:24:43.052" v="1898" actId="478"/>
          <ac:spMkLst>
            <pc:docMk/>
            <pc:sldMk cId="30481509" sldId="2147140041"/>
            <ac:spMk id="15" creationId="{40C0A104-BF1F-E949-9478-CF07D23CCA44}"/>
          </ac:spMkLst>
        </pc:spChg>
        <pc:spChg chg="add del mod ord">
          <ac:chgData name="Taylor, Lyn" userId="c7edfcec-8e1b-44a5-b320-97a8b99570dc" providerId="ADAL" clId="{209AB19F-64B0-4549-B31C-72058BAFD290}" dt="2023-05-15T09:25:20.861" v="1910" actId="478"/>
          <ac:spMkLst>
            <pc:docMk/>
            <pc:sldMk cId="30481509" sldId="2147140041"/>
            <ac:spMk id="16" creationId="{02E8516F-3159-0D37-DAA1-D1AB378A59F8}"/>
          </ac:spMkLst>
        </pc:spChg>
        <pc:spChg chg="add mod">
          <ac:chgData name="Taylor, Lyn" userId="c7edfcec-8e1b-44a5-b320-97a8b99570dc" providerId="ADAL" clId="{209AB19F-64B0-4549-B31C-72058BAFD290}" dt="2023-05-19T14:09:17.418" v="14295" actId="1076"/>
          <ac:spMkLst>
            <pc:docMk/>
            <pc:sldMk cId="30481509" sldId="2147140041"/>
            <ac:spMk id="16" creationId="{5E4D4820-108E-96B8-48F4-DAC8A629A054}"/>
          </ac:spMkLst>
        </pc:spChg>
        <pc:spChg chg="add mod">
          <ac:chgData name="Taylor, Lyn" userId="c7edfcec-8e1b-44a5-b320-97a8b99570dc" providerId="ADAL" clId="{209AB19F-64B0-4549-B31C-72058BAFD290}" dt="2023-05-19T14:08:46.095" v="14289" actId="20577"/>
          <ac:spMkLst>
            <pc:docMk/>
            <pc:sldMk cId="30481509" sldId="2147140041"/>
            <ac:spMk id="17" creationId="{AAE788A7-0F4D-6A6C-80E0-8FAF20C8F02E}"/>
          </ac:spMkLst>
        </pc:spChg>
        <pc:spChg chg="add mod">
          <ac:chgData name="Taylor, Lyn" userId="c7edfcec-8e1b-44a5-b320-97a8b99570dc" providerId="ADAL" clId="{209AB19F-64B0-4549-B31C-72058BAFD290}" dt="2023-05-19T14:10:55.907" v="14479" actId="20577"/>
          <ac:spMkLst>
            <pc:docMk/>
            <pc:sldMk cId="30481509" sldId="2147140041"/>
            <ac:spMk id="18" creationId="{9DA3FDE0-B6D1-DE1D-2A21-46A4F2006951}"/>
          </ac:spMkLst>
        </pc:spChg>
        <pc:spChg chg="add mod">
          <ac:chgData name="Taylor, Lyn" userId="c7edfcec-8e1b-44a5-b320-97a8b99570dc" providerId="ADAL" clId="{209AB19F-64B0-4549-B31C-72058BAFD290}" dt="2023-05-19T14:11:16.278" v="14526" actId="20577"/>
          <ac:spMkLst>
            <pc:docMk/>
            <pc:sldMk cId="30481509" sldId="2147140041"/>
            <ac:spMk id="19" creationId="{EC38CA8E-25A7-842D-05BE-84F876BEE1C5}"/>
          </ac:spMkLst>
        </pc:spChg>
        <pc:spChg chg="add del mod">
          <ac:chgData name="Taylor, Lyn" userId="c7edfcec-8e1b-44a5-b320-97a8b99570dc" providerId="ADAL" clId="{209AB19F-64B0-4549-B31C-72058BAFD290}" dt="2023-05-15T12:59:33.810" v="7847"/>
          <ac:spMkLst>
            <pc:docMk/>
            <pc:sldMk cId="30481509" sldId="2147140041"/>
            <ac:spMk id="22" creationId="{DBA27000-C962-CEB7-6B5F-B289760EFAC2}"/>
          </ac:spMkLst>
        </pc:spChg>
        <pc:graphicFrameChg chg="add del mod modGraphic">
          <ac:chgData name="Taylor, Lyn" userId="c7edfcec-8e1b-44a5-b320-97a8b99570dc" providerId="ADAL" clId="{209AB19F-64B0-4549-B31C-72058BAFD290}" dt="2023-05-19T14:03:48.068" v="14065" actId="478"/>
          <ac:graphicFrameMkLst>
            <pc:docMk/>
            <pc:sldMk cId="30481509" sldId="2147140041"/>
            <ac:graphicFrameMk id="21" creationId="{D6F55BFB-F687-CE5D-F876-0B43298949BF}"/>
          </ac:graphicFrameMkLst>
        </pc:graphicFrameChg>
        <pc:picChg chg="add mod">
          <ac:chgData name="Taylor, Lyn" userId="c7edfcec-8e1b-44a5-b320-97a8b99570dc" providerId="ADAL" clId="{209AB19F-64B0-4549-B31C-72058BAFD290}" dt="2023-05-19T14:03:53.477" v="14066" actId="1076"/>
          <ac:picMkLst>
            <pc:docMk/>
            <pc:sldMk cId="30481509" sldId="2147140041"/>
            <ac:picMk id="2" creationId="{CEE1AC2B-C524-9FEB-758C-117397C6FBBF}"/>
          </ac:picMkLst>
        </pc:picChg>
        <pc:picChg chg="add del mod">
          <ac:chgData name="Taylor, Lyn" userId="c7edfcec-8e1b-44a5-b320-97a8b99570dc" providerId="ADAL" clId="{209AB19F-64B0-4549-B31C-72058BAFD290}" dt="2023-05-15T09:25:37.747" v="1913" actId="478"/>
          <ac:picMkLst>
            <pc:docMk/>
            <pc:sldMk cId="30481509" sldId="2147140041"/>
            <ac:picMk id="11" creationId="{49778839-F8BB-F6CB-A1FF-E3D2F0FA7BE5}"/>
          </ac:picMkLst>
        </pc:picChg>
        <pc:picChg chg="add del mod">
          <ac:chgData name="Taylor, Lyn" userId="c7edfcec-8e1b-44a5-b320-97a8b99570dc" providerId="ADAL" clId="{209AB19F-64B0-4549-B31C-72058BAFD290}" dt="2023-05-15T09:26:24.220" v="1918" actId="478"/>
          <ac:picMkLst>
            <pc:docMk/>
            <pc:sldMk cId="30481509" sldId="2147140041"/>
            <ac:picMk id="13" creationId="{1B6EE762-347E-C317-D2A1-45565A2FCB19}"/>
          </ac:picMkLst>
        </pc:picChg>
        <pc:picChg chg="add del mod">
          <ac:chgData name="Taylor, Lyn" userId="c7edfcec-8e1b-44a5-b320-97a8b99570dc" providerId="ADAL" clId="{209AB19F-64B0-4549-B31C-72058BAFD290}" dt="2023-05-15T09:26:03.174" v="1915" actId="478"/>
          <ac:picMkLst>
            <pc:docMk/>
            <pc:sldMk cId="30481509" sldId="2147140041"/>
            <ac:picMk id="18" creationId="{80DDC42E-88D7-E015-5365-B3C910AEC558}"/>
          </ac:picMkLst>
        </pc:picChg>
        <pc:picChg chg="add del mod">
          <ac:chgData name="Taylor, Lyn" userId="c7edfcec-8e1b-44a5-b320-97a8b99570dc" providerId="ADAL" clId="{209AB19F-64B0-4549-B31C-72058BAFD290}" dt="2023-05-31T10:29:31.439" v="15452" actId="478"/>
          <ac:picMkLst>
            <pc:docMk/>
            <pc:sldMk cId="30481509" sldId="2147140041"/>
            <ac:picMk id="20" creationId="{4B27CB87-3BAA-C48D-E53D-C2B0EC94B2EB}"/>
          </ac:picMkLst>
        </pc:picChg>
        <pc:cxnChg chg="add mod">
          <ac:chgData name="Taylor, Lyn" userId="c7edfcec-8e1b-44a5-b320-97a8b99570dc" providerId="ADAL" clId="{209AB19F-64B0-4549-B31C-72058BAFD290}" dt="2023-05-19T14:04:33.749" v="14068" actId="693"/>
          <ac:cxnSpMkLst>
            <pc:docMk/>
            <pc:sldMk cId="30481509" sldId="2147140041"/>
            <ac:cxnSpMk id="5" creationId="{170EADD3-8280-C513-B6DB-48A94F8C12A8}"/>
          </ac:cxnSpMkLst>
        </pc:cxnChg>
      </pc:sldChg>
      <pc:sldChg chg="addSp delSp modSp add del mod modClrScheme modShow chgLayout">
        <pc:chgData name="Taylor, Lyn" userId="c7edfcec-8e1b-44a5-b320-97a8b99570dc" providerId="ADAL" clId="{209AB19F-64B0-4549-B31C-72058BAFD290}" dt="2023-05-18T11:25:43.211" v="12681" actId="47"/>
        <pc:sldMkLst>
          <pc:docMk/>
          <pc:sldMk cId="2007671732" sldId="2147140042"/>
        </pc:sldMkLst>
        <pc:spChg chg="add del mod ord">
          <ac:chgData name="Taylor, Lyn" userId="c7edfcec-8e1b-44a5-b320-97a8b99570dc" providerId="ADAL" clId="{209AB19F-64B0-4549-B31C-72058BAFD290}" dt="2023-05-15T09:30:24.838" v="2240" actId="478"/>
          <ac:spMkLst>
            <pc:docMk/>
            <pc:sldMk cId="2007671732" sldId="2147140042"/>
            <ac:spMk id="3" creationId="{20953A72-D6FF-4ECE-E4B3-D4EA6003FF6D}"/>
          </ac:spMkLst>
        </pc:spChg>
        <pc:spChg chg="mod ord">
          <ac:chgData name="Taylor, Lyn" userId="c7edfcec-8e1b-44a5-b320-97a8b99570dc" providerId="ADAL" clId="{209AB19F-64B0-4549-B31C-72058BAFD290}" dt="2023-05-15T09:30:10.711" v="2235" actId="700"/>
          <ac:spMkLst>
            <pc:docMk/>
            <pc:sldMk cId="2007671732" sldId="2147140042"/>
            <ac:spMk id="4" creationId="{3C61AE5D-68D3-FCF4-BD40-3BD4249A5B70}"/>
          </ac:spMkLst>
        </pc:spChg>
        <pc:spChg chg="add del mod">
          <ac:chgData name="Taylor, Lyn" userId="c7edfcec-8e1b-44a5-b320-97a8b99570dc" providerId="ADAL" clId="{209AB19F-64B0-4549-B31C-72058BAFD290}" dt="2023-05-15T09:48:14.218" v="2996" actId="478"/>
          <ac:spMkLst>
            <pc:docMk/>
            <pc:sldMk cId="2007671732" sldId="2147140042"/>
            <ac:spMk id="5" creationId="{A8D658A4-A356-CC16-2F84-9A6878708E2C}"/>
          </ac:spMkLst>
        </pc:spChg>
        <pc:spChg chg="add del mod">
          <ac:chgData name="Taylor, Lyn" userId="c7edfcec-8e1b-44a5-b320-97a8b99570dc" providerId="ADAL" clId="{209AB19F-64B0-4549-B31C-72058BAFD290}" dt="2023-05-15T12:59:33.355" v="7846"/>
          <ac:spMkLst>
            <pc:docMk/>
            <pc:sldMk cId="2007671732" sldId="2147140042"/>
            <ac:spMk id="7" creationId="{A9CD92CE-70BF-F6C4-88B7-C83802C35F8F}"/>
          </ac:spMkLst>
        </pc:spChg>
        <pc:spChg chg="mod ord">
          <ac:chgData name="Taylor, Lyn" userId="c7edfcec-8e1b-44a5-b320-97a8b99570dc" providerId="ADAL" clId="{209AB19F-64B0-4549-B31C-72058BAFD290}" dt="2023-05-15T09:30:19.701" v="2238" actId="6549"/>
          <ac:spMkLst>
            <pc:docMk/>
            <pc:sldMk cId="2007671732" sldId="2147140042"/>
            <ac:spMk id="8" creationId="{A32D9996-2910-05EE-C7A6-47EEC379B346}"/>
          </ac:spMkLst>
        </pc:spChg>
        <pc:spChg chg="del mod ord">
          <ac:chgData name="Taylor, Lyn" userId="c7edfcec-8e1b-44a5-b320-97a8b99570dc" providerId="ADAL" clId="{209AB19F-64B0-4549-B31C-72058BAFD290}" dt="2023-05-15T09:30:10.711" v="2235" actId="700"/>
          <ac:spMkLst>
            <pc:docMk/>
            <pc:sldMk cId="2007671732" sldId="2147140042"/>
            <ac:spMk id="9" creationId="{9ACBC512-4342-A663-DDF4-B7D083B5BE5D}"/>
          </ac:spMkLst>
        </pc:spChg>
        <pc:spChg chg="del">
          <ac:chgData name="Taylor, Lyn" userId="c7edfcec-8e1b-44a5-b320-97a8b99570dc" providerId="ADAL" clId="{209AB19F-64B0-4549-B31C-72058BAFD290}" dt="2023-05-15T09:25:02.060" v="1907" actId="478"/>
          <ac:spMkLst>
            <pc:docMk/>
            <pc:sldMk cId="2007671732" sldId="2147140042"/>
            <ac:spMk id="10" creationId="{4BC84C2A-680B-038C-F0BF-1B1B7074DF9B}"/>
          </ac:spMkLst>
        </pc:spChg>
        <pc:graphicFrameChg chg="add mod modGraphic">
          <ac:chgData name="Taylor, Lyn" userId="c7edfcec-8e1b-44a5-b320-97a8b99570dc" providerId="ADAL" clId="{209AB19F-64B0-4549-B31C-72058BAFD290}" dt="2023-05-15T09:49:35.465" v="3038" actId="207"/>
          <ac:graphicFrameMkLst>
            <pc:docMk/>
            <pc:sldMk cId="2007671732" sldId="2147140042"/>
            <ac:graphicFrameMk id="6" creationId="{09938D73-92EB-6818-BAC5-3DB26F30203E}"/>
          </ac:graphicFrameMkLst>
        </pc:graphicFrameChg>
        <pc:picChg chg="add mod">
          <ac:chgData name="Taylor, Lyn" userId="c7edfcec-8e1b-44a5-b320-97a8b99570dc" providerId="ADAL" clId="{209AB19F-64B0-4549-B31C-72058BAFD290}" dt="2023-05-15T09:24:59.312" v="1906" actId="1076"/>
          <ac:picMkLst>
            <pc:docMk/>
            <pc:sldMk cId="2007671732" sldId="2147140042"/>
            <ac:picMk id="2" creationId="{2C905269-AD93-EDC6-3D10-5E5D600E6463}"/>
          </ac:picMkLst>
        </pc:picChg>
        <pc:picChg chg="del">
          <ac:chgData name="Taylor, Lyn" userId="c7edfcec-8e1b-44a5-b320-97a8b99570dc" providerId="ADAL" clId="{209AB19F-64B0-4549-B31C-72058BAFD290}" dt="2023-05-15T09:24:50.575" v="1901" actId="21"/>
          <ac:picMkLst>
            <pc:docMk/>
            <pc:sldMk cId="2007671732" sldId="2147140042"/>
            <ac:picMk id="11" creationId="{49778839-F8BB-F6CB-A1FF-E3D2F0FA7BE5}"/>
          </ac:picMkLst>
        </pc:picChg>
        <pc:picChg chg="del">
          <ac:chgData name="Taylor, Lyn" userId="c7edfcec-8e1b-44a5-b320-97a8b99570dc" providerId="ADAL" clId="{209AB19F-64B0-4549-B31C-72058BAFD290}" dt="2023-05-15T09:24:52.603" v="1902" actId="478"/>
          <ac:picMkLst>
            <pc:docMk/>
            <pc:sldMk cId="2007671732" sldId="2147140042"/>
            <ac:picMk id="13" creationId="{1B6EE762-347E-C317-D2A1-45565A2FCB19}"/>
          </ac:picMkLst>
        </pc:picChg>
      </pc:sldChg>
      <pc:sldChg chg="addSp delSp modSp add del mod">
        <pc:chgData name="Taylor, Lyn" userId="c7edfcec-8e1b-44a5-b320-97a8b99570dc" providerId="ADAL" clId="{209AB19F-64B0-4549-B31C-72058BAFD290}" dt="2023-05-19T14:11:35.428" v="14528" actId="47"/>
        <pc:sldMkLst>
          <pc:docMk/>
          <pc:sldMk cId="1244388851" sldId="2147140043"/>
        </pc:sldMkLst>
        <pc:spChg chg="add del mod">
          <ac:chgData name="Taylor, Lyn" userId="c7edfcec-8e1b-44a5-b320-97a8b99570dc" providerId="ADAL" clId="{209AB19F-64B0-4549-B31C-72058BAFD290}" dt="2023-05-15T12:59:30.029" v="7845"/>
          <ac:spMkLst>
            <pc:docMk/>
            <pc:sldMk cId="1244388851" sldId="2147140043"/>
            <ac:spMk id="3" creationId="{51D79FC9-059A-40D5-6321-74BC79C06723}"/>
          </ac:spMkLst>
        </pc:spChg>
        <pc:graphicFrameChg chg="mod modGraphic">
          <ac:chgData name="Taylor, Lyn" userId="c7edfcec-8e1b-44a5-b320-97a8b99570dc" providerId="ADAL" clId="{209AB19F-64B0-4549-B31C-72058BAFD290}" dt="2023-05-18T11:26:43.019" v="12685" actId="313"/>
          <ac:graphicFrameMkLst>
            <pc:docMk/>
            <pc:sldMk cId="1244388851" sldId="2147140043"/>
            <ac:graphicFrameMk id="6" creationId="{09938D73-92EB-6818-BAC5-3DB26F30203E}"/>
          </ac:graphicFrameMkLst>
        </pc:graphicFrameChg>
        <pc:picChg chg="del">
          <ac:chgData name="Taylor, Lyn" userId="c7edfcec-8e1b-44a5-b320-97a8b99570dc" providerId="ADAL" clId="{209AB19F-64B0-4549-B31C-72058BAFD290}" dt="2023-05-19T14:03:40.924" v="14062" actId="21"/>
          <ac:picMkLst>
            <pc:docMk/>
            <pc:sldMk cId="1244388851" sldId="2147140043"/>
            <ac:picMk id="2" creationId="{2C905269-AD93-EDC6-3D10-5E5D600E6463}"/>
          </ac:picMkLst>
        </pc:picChg>
      </pc:sldChg>
      <pc:sldChg chg="addSp modSp add del mod modNotesTx">
        <pc:chgData name="Taylor, Lyn" userId="c7edfcec-8e1b-44a5-b320-97a8b99570dc" providerId="ADAL" clId="{209AB19F-64B0-4549-B31C-72058BAFD290}" dt="2023-05-19T13:56:39.630" v="13970" actId="47"/>
        <pc:sldMkLst>
          <pc:docMk/>
          <pc:sldMk cId="1315606751" sldId="2147140044"/>
        </pc:sldMkLst>
        <pc:graphicFrameChg chg="mod modGraphic">
          <ac:chgData name="Taylor, Lyn" userId="c7edfcec-8e1b-44a5-b320-97a8b99570dc" providerId="ADAL" clId="{209AB19F-64B0-4549-B31C-72058BAFD290}" dt="2023-05-18T11:21:25.266" v="12617" actId="20577"/>
          <ac:graphicFrameMkLst>
            <pc:docMk/>
            <pc:sldMk cId="1315606751" sldId="2147140044"/>
            <ac:graphicFrameMk id="15" creationId="{5B7ABEF1-58DC-2589-341B-BE4110E78409}"/>
          </ac:graphicFrameMkLst>
        </pc:graphicFrameChg>
        <pc:picChg chg="add mod">
          <ac:chgData name="Taylor, Lyn" userId="c7edfcec-8e1b-44a5-b320-97a8b99570dc" providerId="ADAL" clId="{209AB19F-64B0-4549-B31C-72058BAFD290}" dt="2023-05-15T17:24:43.354" v="12582" actId="1076"/>
          <ac:picMkLst>
            <pc:docMk/>
            <pc:sldMk cId="1315606751" sldId="2147140044"/>
            <ac:picMk id="2" creationId="{C05E88A7-BF3A-4BAA-1874-3DF1934496FB}"/>
          </ac:picMkLst>
        </pc:picChg>
      </pc:sldChg>
      <pc:sldChg chg="addSp delSp modSp new del mod modClrScheme chgLayout modNotesTx">
        <pc:chgData name="Taylor, Lyn" userId="c7edfcec-8e1b-44a5-b320-97a8b99570dc" providerId="ADAL" clId="{209AB19F-64B0-4549-B31C-72058BAFD290}" dt="2023-05-15T17:21:06.466" v="11951" actId="2696"/>
        <pc:sldMkLst>
          <pc:docMk/>
          <pc:sldMk cId="2788881519" sldId="2147140044"/>
        </pc:sldMkLst>
        <pc:spChg chg="del mod ord">
          <ac:chgData name="Taylor, Lyn" userId="c7edfcec-8e1b-44a5-b320-97a8b99570dc" providerId="ADAL" clId="{209AB19F-64B0-4549-B31C-72058BAFD290}" dt="2023-05-15T10:38:12.549" v="3314" actId="700"/>
          <ac:spMkLst>
            <pc:docMk/>
            <pc:sldMk cId="2788881519" sldId="2147140044"/>
            <ac:spMk id="2" creationId="{AD73BCF0-5C43-F3EB-6251-D0381E398689}"/>
          </ac:spMkLst>
        </pc:spChg>
        <pc:spChg chg="mod ord">
          <ac:chgData name="Taylor, Lyn" userId="c7edfcec-8e1b-44a5-b320-97a8b99570dc" providerId="ADAL" clId="{209AB19F-64B0-4549-B31C-72058BAFD290}" dt="2023-05-15T10:54:16.916" v="4094" actId="700"/>
          <ac:spMkLst>
            <pc:docMk/>
            <pc:sldMk cId="2788881519" sldId="2147140044"/>
            <ac:spMk id="3" creationId="{E2754BFC-2D91-4717-5ED0-94E4D73F6A27}"/>
          </ac:spMkLst>
        </pc:spChg>
        <pc:spChg chg="del mod ord">
          <ac:chgData name="Taylor, Lyn" userId="c7edfcec-8e1b-44a5-b320-97a8b99570dc" providerId="ADAL" clId="{209AB19F-64B0-4549-B31C-72058BAFD290}" dt="2023-05-15T10:55:57.402" v="4121" actId="478"/>
          <ac:spMkLst>
            <pc:docMk/>
            <pc:sldMk cId="2788881519" sldId="2147140044"/>
            <ac:spMk id="4" creationId="{B4AD5E89-79AB-E52B-9C15-667EB4D55B24}"/>
          </ac:spMkLst>
        </pc:spChg>
        <pc:spChg chg="del mod ord">
          <ac:chgData name="Taylor, Lyn" userId="c7edfcec-8e1b-44a5-b320-97a8b99570dc" providerId="ADAL" clId="{209AB19F-64B0-4549-B31C-72058BAFD290}" dt="2023-05-15T10:37:39.542" v="3312" actId="700"/>
          <ac:spMkLst>
            <pc:docMk/>
            <pc:sldMk cId="2788881519" sldId="2147140044"/>
            <ac:spMk id="5" creationId="{B75DBF3F-4795-7043-477C-2DEC2BB5313A}"/>
          </ac:spMkLst>
        </pc:spChg>
        <pc:spChg chg="add del mod ord">
          <ac:chgData name="Taylor, Lyn" userId="c7edfcec-8e1b-44a5-b320-97a8b99570dc" providerId="ADAL" clId="{209AB19F-64B0-4549-B31C-72058BAFD290}" dt="2023-05-15T10:38:12.549" v="3314" actId="700"/>
          <ac:spMkLst>
            <pc:docMk/>
            <pc:sldMk cId="2788881519" sldId="2147140044"/>
            <ac:spMk id="6" creationId="{778A5114-A1F8-D1D8-C229-1EFF71CBCFC6}"/>
          </ac:spMkLst>
        </pc:spChg>
        <pc:spChg chg="add del mod ord">
          <ac:chgData name="Taylor, Lyn" userId="c7edfcec-8e1b-44a5-b320-97a8b99570dc" providerId="ADAL" clId="{209AB19F-64B0-4549-B31C-72058BAFD290}" dt="2023-05-15T10:38:37.948" v="3315" actId="700"/>
          <ac:spMkLst>
            <pc:docMk/>
            <pc:sldMk cId="2788881519" sldId="2147140044"/>
            <ac:spMk id="7" creationId="{BDE905B9-6BB3-2019-C25A-DFAA3B5B1188}"/>
          </ac:spMkLst>
        </pc:spChg>
        <pc:spChg chg="add del mod ord">
          <ac:chgData name="Taylor, Lyn" userId="c7edfcec-8e1b-44a5-b320-97a8b99570dc" providerId="ADAL" clId="{209AB19F-64B0-4549-B31C-72058BAFD290}" dt="2023-05-15T10:38:37.948" v="3315" actId="700"/>
          <ac:spMkLst>
            <pc:docMk/>
            <pc:sldMk cId="2788881519" sldId="2147140044"/>
            <ac:spMk id="8" creationId="{7AEA4243-5EA9-4E58-7B4F-3CC1D8F7E827}"/>
          </ac:spMkLst>
        </pc:spChg>
        <pc:spChg chg="add del mod ord">
          <ac:chgData name="Taylor, Lyn" userId="c7edfcec-8e1b-44a5-b320-97a8b99570dc" providerId="ADAL" clId="{209AB19F-64B0-4549-B31C-72058BAFD290}" dt="2023-05-15T10:55:06.330" v="4111" actId="478"/>
          <ac:spMkLst>
            <pc:docMk/>
            <pc:sldMk cId="2788881519" sldId="2147140044"/>
            <ac:spMk id="9" creationId="{7D6FCBF5-1BAA-7F1C-6FEC-A2F15FE847A2}"/>
          </ac:spMkLst>
        </pc:spChg>
        <pc:spChg chg="add mod ord">
          <ac:chgData name="Taylor, Lyn" userId="c7edfcec-8e1b-44a5-b320-97a8b99570dc" providerId="ADAL" clId="{209AB19F-64B0-4549-B31C-72058BAFD290}" dt="2023-05-15T10:54:40.888" v="4098" actId="21"/>
          <ac:spMkLst>
            <pc:docMk/>
            <pc:sldMk cId="2788881519" sldId="2147140044"/>
            <ac:spMk id="10" creationId="{89201E47-7A5B-028C-D010-4116C5C3E368}"/>
          </ac:spMkLst>
        </pc:spChg>
        <pc:spChg chg="add mod ord">
          <ac:chgData name="Taylor, Lyn" userId="c7edfcec-8e1b-44a5-b320-97a8b99570dc" providerId="ADAL" clId="{209AB19F-64B0-4549-B31C-72058BAFD290}" dt="2023-05-15T10:55:11.556" v="4115" actId="113"/>
          <ac:spMkLst>
            <pc:docMk/>
            <pc:sldMk cId="2788881519" sldId="2147140044"/>
            <ac:spMk id="11" creationId="{FFC76053-B014-DD17-625C-05DB7A9204E6}"/>
          </ac:spMkLst>
        </pc:spChg>
        <pc:spChg chg="add del mod ord">
          <ac:chgData name="Taylor, Lyn" userId="c7edfcec-8e1b-44a5-b320-97a8b99570dc" providerId="ADAL" clId="{209AB19F-64B0-4549-B31C-72058BAFD290}" dt="2023-05-15T10:54:16.916" v="4094" actId="700"/>
          <ac:spMkLst>
            <pc:docMk/>
            <pc:sldMk cId="2788881519" sldId="2147140044"/>
            <ac:spMk id="12" creationId="{4075566E-07A6-94AE-331B-2D4891E9FFF5}"/>
          </ac:spMkLst>
        </pc:spChg>
        <pc:spChg chg="add mod">
          <ac:chgData name="Taylor, Lyn" userId="c7edfcec-8e1b-44a5-b320-97a8b99570dc" providerId="ADAL" clId="{209AB19F-64B0-4549-B31C-72058BAFD290}" dt="2023-05-15T10:54:47.234" v="4101" actId="21"/>
          <ac:spMkLst>
            <pc:docMk/>
            <pc:sldMk cId="2788881519" sldId="2147140044"/>
            <ac:spMk id="13" creationId="{C6A0228E-9530-32A3-9F81-64774AF9AE78}"/>
          </ac:spMkLst>
        </pc:spChg>
        <pc:spChg chg="add del mod ord">
          <ac:chgData name="Taylor, Lyn" userId="c7edfcec-8e1b-44a5-b320-97a8b99570dc" providerId="ADAL" clId="{209AB19F-64B0-4549-B31C-72058BAFD290}" dt="2023-05-15T10:54:26.478" v="4095" actId="3680"/>
          <ac:spMkLst>
            <pc:docMk/>
            <pc:sldMk cId="2788881519" sldId="2147140044"/>
            <ac:spMk id="14" creationId="{F8579861-5AEE-DBEA-96CE-5D7636F96A36}"/>
          </ac:spMkLst>
        </pc:spChg>
        <pc:spChg chg="add del mod">
          <ac:chgData name="Taylor, Lyn" userId="c7edfcec-8e1b-44a5-b320-97a8b99570dc" providerId="ADAL" clId="{209AB19F-64B0-4549-B31C-72058BAFD290}" dt="2023-05-15T10:55:59.723" v="4122" actId="478"/>
          <ac:spMkLst>
            <pc:docMk/>
            <pc:sldMk cId="2788881519" sldId="2147140044"/>
            <ac:spMk id="17" creationId="{156B379F-8123-2704-19A1-D2399D38F39B}"/>
          </ac:spMkLst>
        </pc:spChg>
        <pc:spChg chg="add del mod">
          <ac:chgData name="Taylor, Lyn" userId="c7edfcec-8e1b-44a5-b320-97a8b99570dc" providerId="ADAL" clId="{209AB19F-64B0-4549-B31C-72058BAFD290}" dt="2023-05-15T12:59:29.343" v="7844"/>
          <ac:spMkLst>
            <pc:docMk/>
            <pc:sldMk cId="2788881519" sldId="2147140044"/>
            <ac:spMk id="18" creationId="{F73728ED-E5E7-FB7A-9167-B9B0574F8BCA}"/>
          </ac:spMkLst>
        </pc:spChg>
        <pc:graphicFrameChg chg="add mod ord modGraphic">
          <ac:chgData name="Taylor, Lyn" userId="c7edfcec-8e1b-44a5-b320-97a8b99570dc" providerId="ADAL" clId="{209AB19F-64B0-4549-B31C-72058BAFD290}" dt="2023-05-15T12:03:16.315" v="5058" actId="2165"/>
          <ac:graphicFrameMkLst>
            <pc:docMk/>
            <pc:sldMk cId="2788881519" sldId="2147140044"/>
            <ac:graphicFrameMk id="15" creationId="{5B7ABEF1-58DC-2589-341B-BE4110E78409}"/>
          </ac:graphicFrameMkLst>
        </pc:graphicFrameChg>
      </pc:sldChg>
      <pc:sldChg chg="addSp delSp modSp add mod modNotesTx">
        <pc:chgData name="Taylor, Lyn" userId="c7edfcec-8e1b-44a5-b320-97a8b99570dc" providerId="ADAL" clId="{209AB19F-64B0-4549-B31C-72058BAFD290}" dt="2023-05-31T16:10:15.460" v="15861"/>
        <pc:sldMkLst>
          <pc:docMk/>
          <pc:sldMk cId="1686879713" sldId="2147140045"/>
        </pc:sldMkLst>
        <pc:spChg chg="mod">
          <ac:chgData name="Taylor, Lyn" userId="c7edfcec-8e1b-44a5-b320-97a8b99570dc" providerId="ADAL" clId="{209AB19F-64B0-4549-B31C-72058BAFD290}" dt="2023-05-15T10:41:05.385" v="3391" actId="1076"/>
          <ac:spMkLst>
            <pc:docMk/>
            <pc:sldMk cId="1686879713" sldId="2147140045"/>
            <ac:spMk id="2" creationId="{98DB000C-0383-69B8-BDCA-22F422945492}"/>
          </ac:spMkLst>
        </pc:spChg>
        <pc:spChg chg="mod">
          <ac:chgData name="Taylor, Lyn" userId="c7edfcec-8e1b-44a5-b320-97a8b99570dc" providerId="ADAL" clId="{209AB19F-64B0-4549-B31C-72058BAFD290}" dt="2023-05-31T16:10:15.460" v="15861"/>
          <ac:spMkLst>
            <pc:docMk/>
            <pc:sldMk cId="1686879713" sldId="2147140045"/>
            <ac:spMk id="4" creationId="{AF9F3C2A-48F6-5C91-6622-BB0CA4C8B0B1}"/>
          </ac:spMkLst>
        </pc:spChg>
        <pc:spChg chg="add mod">
          <ac:chgData name="Taylor, Lyn" userId="c7edfcec-8e1b-44a5-b320-97a8b99570dc" providerId="ADAL" clId="{209AB19F-64B0-4549-B31C-72058BAFD290}" dt="2023-05-31T10:44:40.052" v="15599" actId="20577"/>
          <ac:spMkLst>
            <pc:docMk/>
            <pc:sldMk cId="1686879713" sldId="2147140045"/>
            <ac:spMk id="5" creationId="{54F8C233-F97A-E6A5-56C8-BAD41F72FD81}"/>
          </ac:spMkLst>
        </pc:spChg>
        <pc:picChg chg="add del mod">
          <ac:chgData name="Taylor, Lyn" userId="c7edfcec-8e1b-44a5-b320-97a8b99570dc" providerId="ADAL" clId="{209AB19F-64B0-4549-B31C-72058BAFD290}" dt="2023-05-31T10:34:25.200" v="15478" actId="21"/>
          <ac:picMkLst>
            <pc:docMk/>
            <pc:sldMk cId="1686879713" sldId="2147140045"/>
            <ac:picMk id="6" creationId="{01FB3CC4-C801-837C-A70C-378932271F9A}"/>
          </ac:picMkLst>
        </pc:picChg>
        <pc:picChg chg="mod">
          <ac:chgData name="Taylor, Lyn" userId="c7edfcec-8e1b-44a5-b320-97a8b99570dc" providerId="ADAL" clId="{209AB19F-64B0-4549-B31C-72058BAFD290}" dt="2023-05-15T10:41:14.016" v="3393" actId="1076"/>
          <ac:picMkLst>
            <pc:docMk/>
            <pc:sldMk cId="1686879713" sldId="2147140045"/>
            <ac:picMk id="1026" creationId="{382CA2A5-F193-4B52-2627-9B3F9B43A852}"/>
          </ac:picMkLst>
        </pc:picChg>
      </pc:sldChg>
      <pc:sldChg chg="addSp delSp modSp new del mod">
        <pc:chgData name="Taylor, Lyn" userId="c7edfcec-8e1b-44a5-b320-97a8b99570dc" providerId="ADAL" clId="{209AB19F-64B0-4549-B31C-72058BAFD290}" dt="2023-05-18T11:34:56.441" v="12722" actId="47"/>
        <pc:sldMkLst>
          <pc:docMk/>
          <pc:sldMk cId="938129946" sldId="2147140046"/>
        </pc:sldMkLst>
        <pc:spChg chg="mod">
          <ac:chgData name="Taylor, Lyn" userId="c7edfcec-8e1b-44a5-b320-97a8b99570dc" providerId="ADAL" clId="{209AB19F-64B0-4549-B31C-72058BAFD290}" dt="2023-05-15T10:43:07.250" v="3459" actId="20577"/>
          <ac:spMkLst>
            <pc:docMk/>
            <pc:sldMk cId="938129946" sldId="2147140046"/>
            <ac:spMk id="4" creationId="{92F6E5B4-C06E-1974-EA52-9B373529492B}"/>
          </ac:spMkLst>
        </pc:spChg>
        <pc:spChg chg="add del mod">
          <ac:chgData name="Taylor, Lyn" userId="c7edfcec-8e1b-44a5-b320-97a8b99570dc" providerId="ADAL" clId="{209AB19F-64B0-4549-B31C-72058BAFD290}" dt="2023-05-15T12:59:19.083" v="7833"/>
          <ac:spMkLst>
            <pc:docMk/>
            <pc:sldMk cId="938129946" sldId="2147140046"/>
            <ac:spMk id="6" creationId="{49A5C740-D375-CD9C-A339-BDB841555567}"/>
          </ac:spMkLst>
        </pc:spChg>
      </pc:sldChg>
      <pc:sldChg chg="addSp delSp modSp new mod modClrScheme chgLayout modNotesTx">
        <pc:chgData name="Taylor, Lyn" userId="c7edfcec-8e1b-44a5-b320-97a8b99570dc" providerId="ADAL" clId="{209AB19F-64B0-4549-B31C-72058BAFD290}" dt="2023-05-31T16:09:53.919" v="15860" actId="20577"/>
        <pc:sldMkLst>
          <pc:docMk/>
          <pc:sldMk cId="3007047680" sldId="2147140047"/>
        </pc:sldMkLst>
        <pc:spChg chg="del mod ord">
          <ac:chgData name="Taylor, Lyn" userId="c7edfcec-8e1b-44a5-b320-97a8b99570dc" providerId="ADAL" clId="{209AB19F-64B0-4549-B31C-72058BAFD290}" dt="2023-05-15T12:53:57.889" v="7715" actId="700"/>
          <ac:spMkLst>
            <pc:docMk/>
            <pc:sldMk cId="3007047680" sldId="2147140047"/>
            <ac:spMk id="2" creationId="{908A5DA3-722F-FAB5-6ACC-BE404B0C95B8}"/>
          </ac:spMkLst>
        </pc:spChg>
        <pc:spChg chg="mod ord">
          <ac:chgData name="Taylor, Lyn" userId="c7edfcec-8e1b-44a5-b320-97a8b99570dc" providerId="ADAL" clId="{209AB19F-64B0-4549-B31C-72058BAFD290}" dt="2023-05-15T12:53:57.889" v="7715" actId="700"/>
          <ac:spMkLst>
            <pc:docMk/>
            <pc:sldMk cId="3007047680" sldId="2147140047"/>
            <ac:spMk id="3" creationId="{4B0882AA-7477-EA10-05FD-3D2C93104534}"/>
          </ac:spMkLst>
        </pc:spChg>
        <pc:spChg chg="mod ord">
          <ac:chgData name="Taylor, Lyn" userId="c7edfcec-8e1b-44a5-b320-97a8b99570dc" providerId="ADAL" clId="{209AB19F-64B0-4549-B31C-72058BAFD290}" dt="2023-05-31T16:09:53.919" v="15860" actId="20577"/>
          <ac:spMkLst>
            <pc:docMk/>
            <pc:sldMk cId="3007047680" sldId="2147140047"/>
            <ac:spMk id="4" creationId="{AB947761-BDE3-3100-F733-3B4F220516A0}"/>
          </ac:spMkLst>
        </pc:spChg>
        <pc:spChg chg="del mod ord">
          <ac:chgData name="Taylor, Lyn" userId="c7edfcec-8e1b-44a5-b320-97a8b99570dc" providerId="ADAL" clId="{209AB19F-64B0-4549-B31C-72058BAFD290}" dt="2023-05-15T12:53:57.889" v="7715" actId="700"/>
          <ac:spMkLst>
            <pc:docMk/>
            <pc:sldMk cId="3007047680" sldId="2147140047"/>
            <ac:spMk id="5" creationId="{478BE141-C70A-F9A9-CDDA-AD95F9099B8F}"/>
          </ac:spMkLst>
        </pc:spChg>
        <pc:spChg chg="add del mod">
          <ac:chgData name="Taylor, Lyn" userId="c7edfcec-8e1b-44a5-b320-97a8b99570dc" providerId="ADAL" clId="{209AB19F-64B0-4549-B31C-72058BAFD290}" dt="2023-05-15T12:53:24.657" v="7696" actId="478"/>
          <ac:spMkLst>
            <pc:docMk/>
            <pc:sldMk cId="3007047680" sldId="2147140047"/>
            <ac:spMk id="7" creationId="{73B14740-B1E1-A249-7F0F-76AC0466026C}"/>
          </ac:spMkLst>
        </pc:spChg>
        <pc:spChg chg="add del">
          <ac:chgData name="Taylor, Lyn" userId="c7edfcec-8e1b-44a5-b320-97a8b99570dc" providerId="ADAL" clId="{209AB19F-64B0-4549-B31C-72058BAFD290}" dt="2023-05-15T12:53:28.688" v="7698" actId="22"/>
          <ac:spMkLst>
            <pc:docMk/>
            <pc:sldMk cId="3007047680" sldId="2147140047"/>
            <ac:spMk id="9" creationId="{69A0689C-6F14-A1D1-FD8A-349D60ED9D69}"/>
          </ac:spMkLst>
        </pc:spChg>
        <pc:spChg chg="add del mod ord">
          <ac:chgData name="Taylor, Lyn" userId="c7edfcec-8e1b-44a5-b320-97a8b99570dc" providerId="ADAL" clId="{209AB19F-64B0-4549-B31C-72058BAFD290}" dt="2023-05-15T12:54:53.178" v="7760" actId="478"/>
          <ac:spMkLst>
            <pc:docMk/>
            <pc:sldMk cId="3007047680" sldId="2147140047"/>
            <ac:spMk id="10" creationId="{CB0B3443-C3E4-9CEB-55C8-F83C532EA634}"/>
          </ac:spMkLst>
        </pc:spChg>
        <pc:spChg chg="add mod ord">
          <ac:chgData name="Taylor, Lyn" userId="c7edfcec-8e1b-44a5-b320-97a8b99570dc" providerId="ADAL" clId="{209AB19F-64B0-4549-B31C-72058BAFD290}" dt="2023-05-15T12:53:57.889" v="7715" actId="700"/>
          <ac:spMkLst>
            <pc:docMk/>
            <pc:sldMk cId="3007047680" sldId="2147140047"/>
            <ac:spMk id="11" creationId="{B9881D3B-FA3B-18F8-89EF-051FA0C8A202}"/>
          </ac:spMkLst>
        </pc:spChg>
        <pc:spChg chg="add del mod">
          <ac:chgData name="Taylor, Lyn" userId="c7edfcec-8e1b-44a5-b320-97a8b99570dc" providerId="ADAL" clId="{209AB19F-64B0-4549-B31C-72058BAFD290}" dt="2023-05-15T12:54:50.985" v="7759"/>
          <ac:spMkLst>
            <pc:docMk/>
            <pc:sldMk cId="3007047680" sldId="2147140047"/>
            <ac:spMk id="12" creationId="{BB929067-9EE2-A57C-2D46-A72C6C13A441}"/>
          </ac:spMkLst>
        </pc:spChg>
        <pc:spChg chg="add del mod">
          <ac:chgData name="Taylor, Lyn" userId="c7edfcec-8e1b-44a5-b320-97a8b99570dc" providerId="ADAL" clId="{209AB19F-64B0-4549-B31C-72058BAFD290}" dt="2023-05-15T12:59:18.170" v="7829"/>
          <ac:spMkLst>
            <pc:docMk/>
            <pc:sldMk cId="3007047680" sldId="2147140047"/>
            <ac:spMk id="15" creationId="{5E3A6503-950A-D08E-486B-94DF3209F891}"/>
          </ac:spMkLst>
        </pc:spChg>
        <pc:picChg chg="add mod">
          <ac:chgData name="Taylor, Lyn" userId="c7edfcec-8e1b-44a5-b320-97a8b99570dc" providerId="ADAL" clId="{209AB19F-64B0-4549-B31C-72058BAFD290}" dt="2023-05-15T12:55:20.698" v="7764" actId="27614"/>
          <ac:picMkLst>
            <pc:docMk/>
            <pc:sldMk cId="3007047680" sldId="2147140047"/>
            <ac:picMk id="14" creationId="{C710388F-8223-0249-185C-C916CDAB4372}"/>
          </ac:picMkLst>
        </pc:picChg>
      </pc:sldChg>
      <pc:sldChg chg="addSp delSp modSp add mod modClrScheme chgLayout modNotesTx">
        <pc:chgData name="Taylor, Lyn" userId="c7edfcec-8e1b-44a5-b320-97a8b99570dc" providerId="ADAL" clId="{209AB19F-64B0-4549-B31C-72058BAFD290}" dt="2023-05-31T10:43:42.186" v="15591" actId="1038"/>
        <pc:sldMkLst>
          <pc:docMk/>
          <pc:sldMk cId="2889112046" sldId="2147140048"/>
        </pc:sldMkLst>
        <pc:spChg chg="add mod">
          <ac:chgData name="Taylor, Lyn" userId="c7edfcec-8e1b-44a5-b320-97a8b99570dc" providerId="ADAL" clId="{209AB19F-64B0-4549-B31C-72058BAFD290}" dt="2023-05-31T10:42:57.752" v="15577" actId="1076"/>
          <ac:spMkLst>
            <pc:docMk/>
            <pc:sldMk cId="2889112046" sldId="2147140048"/>
            <ac:spMk id="2" creationId="{400E49A7-A832-8461-3B4B-B5AC1F2CA8EC}"/>
          </ac:spMkLst>
        </pc:spChg>
        <pc:spChg chg="del">
          <ac:chgData name="Taylor, Lyn" userId="c7edfcec-8e1b-44a5-b320-97a8b99570dc" providerId="ADAL" clId="{209AB19F-64B0-4549-B31C-72058BAFD290}" dt="2023-05-15T14:07:54.946" v="8055" actId="700"/>
          <ac:spMkLst>
            <pc:docMk/>
            <pc:sldMk cId="2889112046" sldId="2147140048"/>
            <ac:spMk id="2" creationId="{908A5DA3-722F-FAB5-6ACC-BE404B0C95B8}"/>
          </ac:spMkLst>
        </pc:spChg>
        <pc:spChg chg="mod ord">
          <ac:chgData name="Taylor, Lyn" userId="c7edfcec-8e1b-44a5-b320-97a8b99570dc" providerId="ADAL" clId="{209AB19F-64B0-4549-B31C-72058BAFD290}" dt="2023-05-15T14:08:16.685" v="8056" actId="700"/>
          <ac:spMkLst>
            <pc:docMk/>
            <pc:sldMk cId="2889112046" sldId="2147140048"/>
            <ac:spMk id="3" creationId="{4B0882AA-7477-EA10-05FD-3D2C93104534}"/>
          </ac:spMkLst>
        </pc:spChg>
        <pc:spChg chg="mod ord">
          <ac:chgData name="Taylor, Lyn" userId="c7edfcec-8e1b-44a5-b320-97a8b99570dc" providerId="ADAL" clId="{209AB19F-64B0-4549-B31C-72058BAFD290}" dt="2023-05-15T14:08:16.685" v="8056" actId="700"/>
          <ac:spMkLst>
            <pc:docMk/>
            <pc:sldMk cId="2889112046" sldId="2147140048"/>
            <ac:spMk id="4" creationId="{AB947761-BDE3-3100-F733-3B4F220516A0}"/>
          </ac:spMkLst>
        </pc:spChg>
        <pc:spChg chg="del">
          <ac:chgData name="Taylor, Lyn" userId="c7edfcec-8e1b-44a5-b320-97a8b99570dc" providerId="ADAL" clId="{209AB19F-64B0-4549-B31C-72058BAFD290}" dt="2023-05-15T14:07:54.946" v="8055" actId="700"/>
          <ac:spMkLst>
            <pc:docMk/>
            <pc:sldMk cId="2889112046" sldId="2147140048"/>
            <ac:spMk id="5" creationId="{478BE141-C70A-F9A9-CDDA-AD95F9099B8F}"/>
          </ac:spMkLst>
        </pc:spChg>
        <pc:spChg chg="add mod">
          <ac:chgData name="Taylor, Lyn" userId="c7edfcec-8e1b-44a5-b320-97a8b99570dc" providerId="ADAL" clId="{209AB19F-64B0-4549-B31C-72058BAFD290}" dt="2023-05-31T10:41:50.738" v="15545" actId="1076"/>
          <ac:spMkLst>
            <pc:docMk/>
            <pc:sldMk cId="2889112046" sldId="2147140048"/>
            <ac:spMk id="5" creationId="{A5AF3A38-79B3-CB53-C4C7-383432F2C8E4}"/>
          </ac:spMkLst>
        </pc:spChg>
        <pc:spChg chg="add del mod">
          <ac:chgData name="Taylor, Lyn" userId="c7edfcec-8e1b-44a5-b320-97a8b99570dc" providerId="ADAL" clId="{209AB19F-64B0-4549-B31C-72058BAFD290}" dt="2023-05-15T12:59:18.427" v="7830"/>
          <ac:spMkLst>
            <pc:docMk/>
            <pc:sldMk cId="2889112046" sldId="2147140048"/>
            <ac:spMk id="6" creationId="{20527977-AEFF-0B6E-04AB-D7929D15BD6C}"/>
          </ac:spMkLst>
        </pc:spChg>
        <pc:spChg chg="add mod">
          <ac:chgData name="Taylor, Lyn" userId="c7edfcec-8e1b-44a5-b320-97a8b99570dc" providerId="ADAL" clId="{209AB19F-64B0-4549-B31C-72058BAFD290}" dt="2023-05-31T10:41:15.610" v="15537" actId="1076"/>
          <ac:spMkLst>
            <pc:docMk/>
            <pc:sldMk cId="2889112046" sldId="2147140048"/>
            <ac:spMk id="6" creationId="{3151FAA0-ADB8-91D7-ECC8-E5DF07D7AA2A}"/>
          </ac:spMkLst>
        </pc:spChg>
        <pc:spChg chg="add del mod ord">
          <ac:chgData name="Taylor, Lyn" userId="c7edfcec-8e1b-44a5-b320-97a8b99570dc" providerId="ADAL" clId="{209AB19F-64B0-4549-B31C-72058BAFD290}" dt="2023-05-15T14:08:16.685" v="8056" actId="700"/>
          <ac:spMkLst>
            <pc:docMk/>
            <pc:sldMk cId="2889112046" sldId="2147140048"/>
            <ac:spMk id="7" creationId="{25DDE109-7068-B181-8C3E-E753869626AE}"/>
          </ac:spMkLst>
        </pc:spChg>
        <pc:spChg chg="add mod">
          <ac:chgData name="Taylor, Lyn" userId="c7edfcec-8e1b-44a5-b320-97a8b99570dc" providerId="ADAL" clId="{209AB19F-64B0-4549-B31C-72058BAFD290}" dt="2023-05-31T10:41:52.782" v="15546" actId="1076"/>
          <ac:spMkLst>
            <pc:docMk/>
            <pc:sldMk cId="2889112046" sldId="2147140048"/>
            <ac:spMk id="7" creationId="{F9013BFC-6F14-8A58-46C5-A382FF3A03D4}"/>
          </ac:spMkLst>
        </pc:spChg>
        <pc:spChg chg="add del mod ord">
          <ac:chgData name="Taylor, Lyn" userId="c7edfcec-8e1b-44a5-b320-97a8b99570dc" providerId="ADAL" clId="{209AB19F-64B0-4549-B31C-72058BAFD290}" dt="2023-05-15T14:08:16.685" v="8056" actId="700"/>
          <ac:spMkLst>
            <pc:docMk/>
            <pc:sldMk cId="2889112046" sldId="2147140048"/>
            <ac:spMk id="8" creationId="{83C826C3-DE94-069B-EF17-B05DB99D98AE}"/>
          </ac:spMkLst>
        </pc:spChg>
        <pc:spChg chg="add mod">
          <ac:chgData name="Taylor, Lyn" userId="c7edfcec-8e1b-44a5-b320-97a8b99570dc" providerId="ADAL" clId="{209AB19F-64B0-4549-B31C-72058BAFD290}" dt="2023-05-31T10:42:13.094" v="15561" actId="207"/>
          <ac:spMkLst>
            <pc:docMk/>
            <pc:sldMk cId="2889112046" sldId="2147140048"/>
            <ac:spMk id="8" creationId="{E3A102EB-7951-168A-063D-27B51E1E7C42}"/>
          </ac:spMkLst>
        </pc:spChg>
        <pc:spChg chg="add mod ord">
          <ac:chgData name="Taylor, Lyn" userId="c7edfcec-8e1b-44a5-b320-97a8b99570dc" providerId="ADAL" clId="{209AB19F-64B0-4549-B31C-72058BAFD290}" dt="2023-05-15T14:10:00.105" v="8076" actId="21"/>
          <ac:spMkLst>
            <pc:docMk/>
            <pc:sldMk cId="2889112046" sldId="2147140048"/>
            <ac:spMk id="9" creationId="{FBBFAA0A-216E-E3F5-71FE-0ECFBFED31CF}"/>
          </ac:spMkLst>
        </pc:spChg>
        <pc:spChg chg="add mod ord">
          <ac:chgData name="Taylor, Lyn" userId="c7edfcec-8e1b-44a5-b320-97a8b99570dc" providerId="ADAL" clId="{209AB19F-64B0-4549-B31C-72058BAFD290}" dt="2023-05-31T10:39:43.914" v="15510" actId="1076"/>
          <ac:spMkLst>
            <pc:docMk/>
            <pc:sldMk cId="2889112046" sldId="2147140048"/>
            <ac:spMk id="10" creationId="{BC7A9D25-BDCC-5FC5-C9FA-F184ADAF44C4}"/>
          </ac:spMkLst>
        </pc:spChg>
        <pc:spChg chg="add mod">
          <ac:chgData name="Taylor, Lyn" userId="c7edfcec-8e1b-44a5-b320-97a8b99570dc" providerId="ADAL" clId="{209AB19F-64B0-4549-B31C-72058BAFD290}" dt="2023-05-15T14:10:06.552" v="8078"/>
          <ac:spMkLst>
            <pc:docMk/>
            <pc:sldMk cId="2889112046" sldId="2147140048"/>
            <ac:spMk id="13" creationId="{F49C3B03-074D-9783-A21A-3E5E3C9F9E7B}"/>
          </ac:spMkLst>
        </pc:spChg>
        <pc:spChg chg="add mod">
          <ac:chgData name="Taylor, Lyn" userId="c7edfcec-8e1b-44a5-b320-97a8b99570dc" providerId="ADAL" clId="{209AB19F-64B0-4549-B31C-72058BAFD290}" dt="2023-05-31T10:42:25.226" v="15569" actId="6549"/>
          <ac:spMkLst>
            <pc:docMk/>
            <pc:sldMk cId="2889112046" sldId="2147140048"/>
            <ac:spMk id="14" creationId="{0CC5214E-7B8A-DADA-E018-375B2AF9083B}"/>
          </ac:spMkLst>
        </pc:spChg>
        <pc:spChg chg="add mod">
          <ac:chgData name="Taylor, Lyn" userId="c7edfcec-8e1b-44a5-b320-97a8b99570dc" providerId="ADAL" clId="{209AB19F-64B0-4549-B31C-72058BAFD290}" dt="2023-05-31T10:43:01.658" v="15585" actId="6549"/>
          <ac:spMkLst>
            <pc:docMk/>
            <pc:sldMk cId="2889112046" sldId="2147140048"/>
            <ac:spMk id="19" creationId="{221BD7E0-932B-B547-E448-64514FFC458A}"/>
          </ac:spMkLst>
        </pc:spChg>
        <pc:spChg chg="add del mod">
          <ac:chgData name="Taylor, Lyn" userId="c7edfcec-8e1b-44a5-b320-97a8b99570dc" providerId="ADAL" clId="{209AB19F-64B0-4549-B31C-72058BAFD290}" dt="2023-05-31T10:43:20.876" v="15587"/>
          <ac:spMkLst>
            <pc:docMk/>
            <pc:sldMk cId="2889112046" sldId="2147140048"/>
            <ac:spMk id="20" creationId="{C039B4E9-2ED8-8534-B341-9DD54A7B8B32}"/>
          </ac:spMkLst>
        </pc:spChg>
        <pc:picChg chg="add del mod">
          <ac:chgData name="Taylor, Lyn" userId="c7edfcec-8e1b-44a5-b320-97a8b99570dc" providerId="ADAL" clId="{209AB19F-64B0-4549-B31C-72058BAFD290}" dt="2023-05-31T10:40:07.321" v="15511" actId="478"/>
          <ac:picMkLst>
            <pc:docMk/>
            <pc:sldMk cId="2889112046" sldId="2147140048"/>
            <ac:picMk id="11" creationId="{5F77F313-FD26-E343-5E3E-D3CBF5C6ACB6}"/>
          </ac:picMkLst>
        </pc:picChg>
        <pc:picChg chg="add mod">
          <ac:chgData name="Taylor, Lyn" userId="c7edfcec-8e1b-44a5-b320-97a8b99570dc" providerId="ADAL" clId="{209AB19F-64B0-4549-B31C-72058BAFD290}" dt="2023-05-15T14:09:15.653" v="8067" actId="1076"/>
          <ac:picMkLst>
            <pc:docMk/>
            <pc:sldMk cId="2889112046" sldId="2147140048"/>
            <ac:picMk id="12" creationId="{282DAA88-E624-3BE1-BBC8-BC74AC7A5C8B}"/>
          </ac:picMkLst>
        </pc:picChg>
        <pc:cxnChg chg="add">
          <ac:chgData name="Taylor, Lyn" userId="c7edfcec-8e1b-44a5-b320-97a8b99570dc" providerId="ADAL" clId="{209AB19F-64B0-4549-B31C-72058BAFD290}" dt="2023-05-31T10:42:37.944" v="15570" actId="11529"/>
          <ac:cxnSpMkLst>
            <pc:docMk/>
            <pc:sldMk cId="2889112046" sldId="2147140048"/>
            <ac:cxnSpMk id="16" creationId="{0E34A401-6928-F27C-0120-AC9B2EA1EA55}"/>
          </ac:cxnSpMkLst>
        </pc:cxnChg>
        <pc:cxnChg chg="add mod">
          <ac:chgData name="Taylor, Lyn" userId="c7edfcec-8e1b-44a5-b320-97a8b99570dc" providerId="ADAL" clId="{209AB19F-64B0-4549-B31C-72058BAFD290}" dt="2023-05-31T10:43:42.186" v="15591" actId="1038"/>
          <ac:cxnSpMkLst>
            <pc:docMk/>
            <pc:sldMk cId="2889112046" sldId="2147140048"/>
            <ac:cxnSpMk id="17" creationId="{43BF13FE-D18A-064E-B933-DA0FF7398827}"/>
          </ac:cxnSpMkLst>
        </pc:cxnChg>
      </pc:sldChg>
      <pc:sldChg chg="addSp delSp modSp new del mod">
        <pc:chgData name="Taylor, Lyn" userId="c7edfcec-8e1b-44a5-b320-97a8b99570dc" providerId="ADAL" clId="{209AB19F-64B0-4549-B31C-72058BAFD290}" dt="2023-05-15T14:11:14.114" v="8079" actId="2696"/>
        <pc:sldMkLst>
          <pc:docMk/>
          <pc:sldMk cId="1270069707" sldId="2147140049"/>
        </pc:sldMkLst>
        <pc:spChg chg="del mod">
          <ac:chgData name="Taylor, Lyn" userId="c7edfcec-8e1b-44a5-b320-97a8b99570dc" providerId="ADAL" clId="{209AB19F-64B0-4549-B31C-72058BAFD290}" dt="2023-05-15T10:44:56.026" v="3520" actId="478"/>
          <ac:spMkLst>
            <pc:docMk/>
            <pc:sldMk cId="1270069707" sldId="2147140049"/>
            <ac:spMk id="2" creationId="{AAFAF0E2-554D-3DF4-AD24-A9BE617B225B}"/>
          </ac:spMkLst>
        </pc:spChg>
        <pc:spChg chg="mod">
          <ac:chgData name="Taylor, Lyn" userId="c7edfcec-8e1b-44a5-b320-97a8b99570dc" providerId="ADAL" clId="{209AB19F-64B0-4549-B31C-72058BAFD290}" dt="2023-05-15T10:44:36.075" v="3515" actId="20577"/>
          <ac:spMkLst>
            <pc:docMk/>
            <pc:sldMk cId="1270069707" sldId="2147140049"/>
            <ac:spMk id="4" creationId="{445E30F9-7557-938F-C7CB-27535CB352B6}"/>
          </ac:spMkLst>
        </pc:spChg>
        <pc:spChg chg="add mod">
          <ac:chgData name="Taylor, Lyn" userId="c7edfcec-8e1b-44a5-b320-97a8b99570dc" providerId="ADAL" clId="{209AB19F-64B0-4549-B31C-72058BAFD290}" dt="2023-05-15T10:48:00.395" v="3750" actId="20577"/>
          <ac:spMkLst>
            <pc:docMk/>
            <pc:sldMk cId="1270069707" sldId="2147140049"/>
            <ac:spMk id="6" creationId="{BE3CABD6-3C97-7D99-E728-161543C1823B}"/>
          </ac:spMkLst>
        </pc:spChg>
        <pc:spChg chg="add del mod">
          <ac:chgData name="Taylor, Lyn" userId="c7edfcec-8e1b-44a5-b320-97a8b99570dc" providerId="ADAL" clId="{209AB19F-64B0-4549-B31C-72058BAFD290}" dt="2023-05-15T12:59:28.360" v="7843"/>
          <ac:spMkLst>
            <pc:docMk/>
            <pc:sldMk cId="1270069707" sldId="2147140049"/>
            <ac:spMk id="7" creationId="{83C25F6A-D25F-EC71-B518-1300BE6ADA1B}"/>
          </ac:spMkLst>
        </pc:spChg>
      </pc:sldChg>
      <pc:sldChg chg="addSp modSp add mod">
        <pc:chgData name="Taylor, Lyn" userId="c7edfcec-8e1b-44a5-b320-97a8b99570dc" providerId="ADAL" clId="{209AB19F-64B0-4549-B31C-72058BAFD290}" dt="2023-05-31T11:01:28.827" v="15718" actId="1076"/>
        <pc:sldMkLst>
          <pc:docMk/>
          <pc:sldMk cId="2257733432" sldId="2147140049"/>
        </pc:sldMkLst>
        <pc:spChg chg="add mod">
          <ac:chgData name="Taylor, Lyn" userId="c7edfcec-8e1b-44a5-b320-97a8b99570dc" providerId="ADAL" clId="{209AB19F-64B0-4549-B31C-72058BAFD290}" dt="2023-05-31T11:01:28.827" v="15718" actId="1076"/>
          <ac:spMkLst>
            <pc:docMk/>
            <pc:sldMk cId="2257733432" sldId="2147140049"/>
            <ac:spMk id="2" creationId="{7AB96C8C-D7CD-0B34-C871-EFA18E60503A}"/>
          </ac:spMkLst>
        </pc:spChg>
      </pc:sldChg>
      <pc:sldChg chg="modSp add del mod modNotesTx">
        <pc:chgData name="Taylor, Lyn" userId="c7edfcec-8e1b-44a5-b320-97a8b99570dc" providerId="ADAL" clId="{209AB19F-64B0-4549-B31C-72058BAFD290}" dt="2023-05-19T14:44:57.216" v="15394" actId="2696"/>
        <pc:sldMkLst>
          <pc:docMk/>
          <pc:sldMk cId="2610859364" sldId="2147140049"/>
        </pc:sldMkLst>
        <pc:spChg chg="mod">
          <ac:chgData name="Taylor, Lyn" userId="c7edfcec-8e1b-44a5-b320-97a8b99570dc" providerId="ADAL" clId="{209AB19F-64B0-4549-B31C-72058BAFD290}" dt="2023-05-15T14:21:56.746" v="8363" actId="20577"/>
          <ac:spMkLst>
            <pc:docMk/>
            <pc:sldMk cId="2610859364" sldId="2147140049"/>
            <ac:spMk id="4" creationId="{445E30F9-7557-938F-C7CB-27535CB352B6}"/>
          </ac:spMkLst>
        </pc:spChg>
        <pc:spChg chg="mod">
          <ac:chgData name="Taylor, Lyn" userId="c7edfcec-8e1b-44a5-b320-97a8b99570dc" providerId="ADAL" clId="{209AB19F-64B0-4549-B31C-72058BAFD290}" dt="2023-05-15T14:22:28.141" v="8393" actId="20577"/>
          <ac:spMkLst>
            <pc:docMk/>
            <pc:sldMk cId="2610859364" sldId="2147140049"/>
            <ac:spMk id="5" creationId="{F918FF1F-0BC4-3F97-4D59-67EC143F258C}"/>
          </ac:spMkLst>
        </pc:spChg>
        <pc:spChg chg="mod">
          <ac:chgData name="Taylor, Lyn" userId="c7edfcec-8e1b-44a5-b320-97a8b99570dc" providerId="ADAL" clId="{209AB19F-64B0-4549-B31C-72058BAFD290}" dt="2023-05-15T15:07:06.013" v="9310" actId="21"/>
          <ac:spMkLst>
            <pc:docMk/>
            <pc:sldMk cId="2610859364" sldId="2147140049"/>
            <ac:spMk id="6" creationId="{BE3CABD6-3C97-7D99-E728-161543C1823B}"/>
          </ac:spMkLst>
        </pc:spChg>
      </pc:sldChg>
      <pc:sldChg chg="addSp delSp modSp add del mod modNotesTx">
        <pc:chgData name="Taylor, Lyn" userId="c7edfcec-8e1b-44a5-b320-97a8b99570dc" providerId="ADAL" clId="{209AB19F-64B0-4549-B31C-72058BAFD290}" dt="2023-05-19T14:15:15.458" v="14854" actId="2696"/>
        <pc:sldMkLst>
          <pc:docMk/>
          <pc:sldMk cId="98474297" sldId="2147140050"/>
        </pc:sldMkLst>
        <pc:spChg chg="mod">
          <ac:chgData name="Taylor, Lyn" userId="c7edfcec-8e1b-44a5-b320-97a8b99570dc" providerId="ADAL" clId="{209AB19F-64B0-4549-B31C-72058BAFD290}" dt="2023-05-18T11:53:30.952" v="13111" actId="14100"/>
          <ac:spMkLst>
            <pc:docMk/>
            <pc:sldMk cId="98474297" sldId="2147140050"/>
            <ac:spMk id="9" creationId="{7D6FCBF5-1BAA-7F1C-6FEC-A2F15FE847A2}"/>
          </ac:spMkLst>
        </pc:spChg>
        <pc:spChg chg="del">
          <ac:chgData name="Taylor, Lyn" userId="c7edfcec-8e1b-44a5-b320-97a8b99570dc" providerId="ADAL" clId="{209AB19F-64B0-4549-B31C-72058BAFD290}" dt="2023-05-18T11:30:27.681" v="12703" actId="478"/>
          <ac:spMkLst>
            <pc:docMk/>
            <pc:sldMk cId="98474297" sldId="2147140050"/>
            <ac:spMk id="11" creationId="{FFC76053-B014-DD17-625C-05DB7A9204E6}"/>
          </ac:spMkLst>
        </pc:spChg>
        <pc:spChg chg="mod">
          <ac:chgData name="Taylor, Lyn" userId="c7edfcec-8e1b-44a5-b320-97a8b99570dc" providerId="ADAL" clId="{209AB19F-64B0-4549-B31C-72058BAFD290}" dt="2023-05-18T11:31:07.377" v="12709" actId="20577"/>
          <ac:spMkLst>
            <pc:docMk/>
            <pc:sldMk cId="98474297" sldId="2147140050"/>
            <ac:spMk id="12" creationId="{4075566E-07A6-94AE-331B-2D4891E9FFF5}"/>
          </ac:spMkLst>
        </pc:spChg>
        <pc:picChg chg="add mod">
          <ac:chgData name="Taylor, Lyn" userId="c7edfcec-8e1b-44a5-b320-97a8b99570dc" providerId="ADAL" clId="{209AB19F-64B0-4549-B31C-72058BAFD290}" dt="2023-05-18T11:30:41.202" v="12707" actId="962"/>
          <ac:picMkLst>
            <pc:docMk/>
            <pc:sldMk cId="98474297" sldId="2147140050"/>
            <ac:picMk id="5" creationId="{1D8C91A2-C18A-F5C5-FDAF-A389669ACD31}"/>
          </ac:picMkLst>
        </pc:picChg>
      </pc:sldChg>
      <pc:sldChg chg="add">
        <pc:chgData name="Taylor, Lyn" userId="c7edfcec-8e1b-44a5-b320-97a8b99570dc" providerId="ADAL" clId="{209AB19F-64B0-4549-B31C-72058BAFD290}" dt="2023-05-19T14:15:18.102" v="14855"/>
        <pc:sldMkLst>
          <pc:docMk/>
          <pc:sldMk cId="2678643391" sldId="2147140050"/>
        </pc:sldMkLst>
      </pc:sldChg>
      <pc:sldChg chg="modSp add del mod">
        <pc:chgData name="Taylor, Lyn" userId="c7edfcec-8e1b-44a5-b320-97a8b99570dc" providerId="ADAL" clId="{209AB19F-64B0-4549-B31C-72058BAFD290}" dt="2023-05-15T15:18:36.439" v="9728" actId="2696"/>
        <pc:sldMkLst>
          <pc:docMk/>
          <pc:sldMk cId="2980008318" sldId="2147140050"/>
        </pc:sldMkLst>
        <pc:spChg chg="mod">
          <ac:chgData name="Taylor, Lyn" userId="c7edfcec-8e1b-44a5-b320-97a8b99570dc" providerId="ADAL" clId="{209AB19F-64B0-4549-B31C-72058BAFD290}" dt="2023-05-15T10:50:17.553" v="3794" actId="20577"/>
          <ac:spMkLst>
            <pc:docMk/>
            <pc:sldMk cId="2980008318" sldId="2147140050"/>
            <ac:spMk id="4" creationId="{B4AD5E89-79AB-E52B-9C15-667EB4D55B24}"/>
          </ac:spMkLst>
        </pc:spChg>
        <pc:spChg chg="mod">
          <ac:chgData name="Taylor, Lyn" userId="c7edfcec-8e1b-44a5-b320-97a8b99570dc" providerId="ADAL" clId="{209AB19F-64B0-4549-B31C-72058BAFD290}" dt="2023-05-15T11:02:42.003" v="5006" actId="20577"/>
          <ac:spMkLst>
            <pc:docMk/>
            <pc:sldMk cId="2980008318" sldId="2147140050"/>
            <ac:spMk id="9" creationId="{7D6FCBF5-1BAA-7F1C-6FEC-A2F15FE847A2}"/>
          </ac:spMkLst>
        </pc:spChg>
        <pc:spChg chg="mod">
          <ac:chgData name="Taylor, Lyn" userId="c7edfcec-8e1b-44a5-b320-97a8b99570dc" providerId="ADAL" clId="{209AB19F-64B0-4549-B31C-72058BAFD290}" dt="2023-05-15T10:50:29.270" v="3826" actId="20577"/>
          <ac:spMkLst>
            <pc:docMk/>
            <pc:sldMk cId="2980008318" sldId="2147140050"/>
            <ac:spMk id="10" creationId="{89201E47-7A5B-028C-D010-4116C5C3E368}"/>
          </ac:spMkLst>
        </pc:spChg>
      </pc:sldChg>
      <pc:sldChg chg="addSp delSp modSp add mod modClrScheme chgLayout modNotesTx">
        <pc:chgData name="Taylor, Lyn" userId="c7edfcec-8e1b-44a5-b320-97a8b99570dc" providerId="ADAL" clId="{209AB19F-64B0-4549-B31C-72058BAFD290}" dt="2023-05-15T12:32:27.206" v="6849" actId="20577"/>
        <pc:sldMkLst>
          <pc:docMk/>
          <pc:sldMk cId="937198280" sldId="2147140051"/>
        </pc:sldMkLst>
        <pc:spChg chg="mod ord">
          <ac:chgData name="Taylor, Lyn" userId="c7edfcec-8e1b-44a5-b320-97a8b99570dc" providerId="ADAL" clId="{209AB19F-64B0-4549-B31C-72058BAFD290}" dt="2023-05-15T12:05:54.814" v="5083" actId="700"/>
          <ac:spMkLst>
            <pc:docMk/>
            <pc:sldMk cId="937198280" sldId="2147140051"/>
            <ac:spMk id="2" creationId="{00DF27A4-23A3-5F40-B891-AC2B5341C76E}"/>
          </ac:spMkLst>
        </pc:spChg>
        <pc:spChg chg="add del mod ord">
          <ac:chgData name="Taylor, Lyn" userId="c7edfcec-8e1b-44a5-b320-97a8b99570dc" providerId="ADAL" clId="{209AB19F-64B0-4549-B31C-72058BAFD290}" dt="2023-05-15T12:05:54.814" v="5083" actId="700"/>
          <ac:spMkLst>
            <pc:docMk/>
            <pc:sldMk cId="937198280" sldId="2147140051"/>
            <ac:spMk id="3" creationId="{FEAD8EE1-68BC-BCBD-5299-8B9ADDF434DF}"/>
          </ac:spMkLst>
        </pc:spChg>
        <pc:spChg chg="mod ord">
          <ac:chgData name="Taylor, Lyn" userId="c7edfcec-8e1b-44a5-b320-97a8b99570dc" providerId="ADAL" clId="{209AB19F-64B0-4549-B31C-72058BAFD290}" dt="2023-05-15T12:05:54.814" v="5083" actId="700"/>
          <ac:spMkLst>
            <pc:docMk/>
            <pc:sldMk cId="937198280" sldId="2147140051"/>
            <ac:spMk id="5" creationId="{90434F22-03ED-004B-AB95-608B7AB95EA2}"/>
          </ac:spMkLst>
        </pc:spChg>
        <pc:spChg chg="add del mod ord">
          <ac:chgData name="Taylor, Lyn" userId="c7edfcec-8e1b-44a5-b320-97a8b99570dc" providerId="ADAL" clId="{209AB19F-64B0-4549-B31C-72058BAFD290}" dt="2023-05-15T12:05:54.814" v="5083" actId="700"/>
          <ac:spMkLst>
            <pc:docMk/>
            <pc:sldMk cId="937198280" sldId="2147140051"/>
            <ac:spMk id="7" creationId="{EB608859-30C5-EC6D-830F-0206C12C75C8}"/>
          </ac:spMkLst>
        </pc:spChg>
        <pc:spChg chg="add del">
          <ac:chgData name="Taylor, Lyn" userId="c7edfcec-8e1b-44a5-b320-97a8b99570dc" providerId="ADAL" clId="{209AB19F-64B0-4549-B31C-72058BAFD290}" dt="2023-05-15T12:05:36.792" v="5081" actId="22"/>
          <ac:spMkLst>
            <pc:docMk/>
            <pc:sldMk cId="937198280" sldId="2147140051"/>
            <ac:spMk id="9" creationId="{1BC97D38-B413-5D4B-F9F7-4C67D267D1C5}"/>
          </ac:spMkLst>
        </pc:spChg>
        <pc:spChg chg="add mod ord">
          <ac:chgData name="Taylor, Lyn" userId="c7edfcec-8e1b-44a5-b320-97a8b99570dc" providerId="ADAL" clId="{209AB19F-64B0-4549-B31C-72058BAFD290}" dt="2023-05-15T12:32:27.206" v="6849" actId="20577"/>
          <ac:spMkLst>
            <pc:docMk/>
            <pc:sldMk cId="937198280" sldId="2147140051"/>
            <ac:spMk id="10" creationId="{10B931E3-CB09-9C84-B8D8-C88D0BA4A352}"/>
          </ac:spMkLst>
        </pc:spChg>
        <pc:spChg chg="add del mod ord">
          <ac:chgData name="Taylor, Lyn" userId="c7edfcec-8e1b-44a5-b320-97a8b99570dc" providerId="ADAL" clId="{209AB19F-64B0-4549-B31C-72058BAFD290}" dt="2023-05-15T12:31:42.802" v="6824" actId="478"/>
          <ac:spMkLst>
            <pc:docMk/>
            <pc:sldMk cId="937198280" sldId="2147140051"/>
            <ac:spMk id="12" creationId="{350FA193-9D0F-3D1B-1948-1EE3353DD756}"/>
          </ac:spMkLst>
        </pc:spChg>
        <pc:spChg chg="add mod ord">
          <ac:chgData name="Taylor, Lyn" userId="c7edfcec-8e1b-44a5-b320-97a8b99570dc" providerId="ADAL" clId="{209AB19F-64B0-4549-B31C-72058BAFD290}" dt="2023-05-15T12:05:54.814" v="5083" actId="700"/>
          <ac:spMkLst>
            <pc:docMk/>
            <pc:sldMk cId="937198280" sldId="2147140051"/>
            <ac:spMk id="13" creationId="{61E61402-1722-631C-920C-03E2EBDA200B}"/>
          </ac:spMkLst>
        </pc:spChg>
        <pc:spChg chg="add mod">
          <ac:chgData name="Taylor, Lyn" userId="c7edfcec-8e1b-44a5-b320-97a8b99570dc" providerId="ADAL" clId="{209AB19F-64B0-4549-B31C-72058BAFD290}" dt="2023-05-15T12:07:52.355" v="5089"/>
          <ac:spMkLst>
            <pc:docMk/>
            <pc:sldMk cId="937198280" sldId="2147140051"/>
            <ac:spMk id="15" creationId="{A0304B4A-8E7C-D61D-D0CA-8D7482A1E22F}"/>
          </ac:spMkLst>
        </pc:spChg>
        <pc:spChg chg="add del mod">
          <ac:chgData name="Taylor, Lyn" userId="c7edfcec-8e1b-44a5-b320-97a8b99570dc" providerId="ADAL" clId="{209AB19F-64B0-4549-B31C-72058BAFD290}" dt="2023-05-15T12:08:10.314" v="5091"/>
          <ac:spMkLst>
            <pc:docMk/>
            <pc:sldMk cId="937198280" sldId="2147140051"/>
            <ac:spMk id="16" creationId="{BE6CCF89-1BA2-3468-B4DA-6AF5A6D3BB4D}"/>
          </ac:spMkLst>
        </pc:spChg>
        <pc:spChg chg="add del mod">
          <ac:chgData name="Taylor, Lyn" userId="c7edfcec-8e1b-44a5-b320-97a8b99570dc" providerId="ADAL" clId="{209AB19F-64B0-4549-B31C-72058BAFD290}" dt="2023-05-15T12:31:44.324" v="6825" actId="478"/>
          <ac:spMkLst>
            <pc:docMk/>
            <pc:sldMk cId="937198280" sldId="2147140051"/>
            <ac:spMk id="18" creationId="{B3842A00-8EBB-FA2C-5CF4-0AB7B0781E11}"/>
          </ac:spMkLst>
        </pc:spChg>
        <pc:graphicFrameChg chg="del">
          <ac:chgData name="Taylor, Lyn" userId="c7edfcec-8e1b-44a5-b320-97a8b99570dc" providerId="ADAL" clId="{209AB19F-64B0-4549-B31C-72058BAFD290}" dt="2023-05-15T12:05:16.037" v="5077" actId="478"/>
          <ac:graphicFrameMkLst>
            <pc:docMk/>
            <pc:sldMk cId="937198280" sldId="2147140051"/>
            <ac:graphicFrameMk id="14" creationId="{D8D8D6FF-6867-7679-D622-49ABF90B36FB}"/>
          </ac:graphicFrameMkLst>
        </pc:graphicFrameChg>
        <pc:picChg chg="del">
          <ac:chgData name="Taylor, Lyn" userId="c7edfcec-8e1b-44a5-b320-97a8b99570dc" providerId="ADAL" clId="{209AB19F-64B0-4549-B31C-72058BAFD290}" dt="2023-05-15T12:28:37.171" v="6608" actId="478"/>
          <ac:picMkLst>
            <pc:docMk/>
            <pc:sldMk cId="937198280" sldId="2147140051"/>
            <ac:picMk id="4" creationId="{B62D0204-91E6-D58C-D268-B73B8A957C46}"/>
          </ac:picMkLst>
        </pc:picChg>
        <pc:picChg chg="del">
          <ac:chgData name="Taylor, Lyn" userId="c7edfcec-8e1b-44a5-b320-97a8b99570dc" providerId="ADAL" clId="{209AB19F-64B0-4549-B31C-72058BAFD290}" dt="2023-05-15T12:28:36.796" v="6607" actId="478"/>
          <ac:picMkLst>
            <pc:docMk/>
            <pc:sldMk cId="937198280" sldId="2147140051"/>
            <ac:picMk id="6" creationId="{8F65A899-0B1B-592A-D77C-4A9410B87DDF}"/>
          </ac:picMkLst>
        </pc:picChg>
        <pc:picChg chg="del">
          <ac:chgData name="Taylor, Lyn" userId="c7edfcec-8e1b-44a5-b320-97a8b99570dc" providerId="ADAL" clId="{209AB19F-64B0-4549-B31C-72058BAFD290}" dt="2023-05-15T12:05:17.876" v="5078" actId="478"/>
          <ac:picMkLst>
            <pc:docMk/>
            <pc:sldMk cId="937198280" sldId="2147140051"/>
            <ac:picMk id="11" creationId="{614458DE-4661-118C-F987-7878D369D13D}"/>
          </ac:picMkLst>
        </pc:picChg>
      </pc:sldChg>
      <pc:sldChg chg="add del">
        <pc:chgData name="Taylor, Lyn" userId="c7edfcec-8e1b-44a5-b320-97a8b99570dc" providerId="ADAL" clId="{209AB19F-64B0-4549-B31C-72058BAFD290}" dt="2023-05-15T12:08:29.972" v="5095" actId="47"/>
        <pc:sldMkLst>
          <pc:docMk/>
          <pc:sldMk cId="3369327091" sldId="2147140052"/>
        </pc:sldMkLst>
      </pc:sldChg>
      <pc:sldChg chg="modSp add mod modNotesTx">
        <pc:chgData name="Taylor, Lyn" userId="c7edfcec-8e1b-44a5-b320-97a8b99570dc" providerId="ADAL" clId="{209AB19F-64B0-4549-B31C-72058BAFD290}" dt="2023-05-15T12:44:02.928" v="7456" actId="20577"/>
        <pc:sldMkLst>
          <pc:docMk/>
          <pc:sldMk cId="3470626840" sldId="2147140052"/>
        </pc:sldMkLst>
        <pc:spChg chg="mod">
          <ac:chgData name="Taylor, Lyn" userId="c7edfcec-8e1b-44a5-b320-97a8b99570dc" providerId="ADAL" clId="{209AB19F-64B0-4549-B31C-72058BAFD290}" dt="2023-05-15T12:40:24.362" v="7256" actId="14100"/>
          <ac:spMkLst>
            <pc:docMk/>
            <pc:sldMk cId="3470626840" sldId="2147140052"/>
            <ac:spMk id="10" creationId="{10B931E3-CB09-9C84-B8D8-C88D0BA4A352}"/>
          </ac:spMkLst>
        </pc:spChg>
      </pc:sldChg>
      <pc:sldChg chg="addSp delSp modSp add mod modNotesTx">
        <pc:chgData name="Taylor, Lyn" userId="c7edfcec-8e1b-44a5-b320-97a8b99570dc" providerId="ADAL" clId="{209AB19F-64B0-4549-B31C-72058BAFD290}" dt="2023-05-31T16:09:24.231" v="15858" actId="20577"/>
        <pc:sldMkLst>
          <pc:docMk/>
          <pc:sldMk cId="1762907895" sldId="2147140053"/>
        </pc:sldMkLst>
        <pc:spChg chg="add del mod">
          <ac:chgData name="Taylor, Lyn" userId="c7edfcec-8e1b-44a5-b320-97a8b99570dc" providerId="ADAL" clId="{209AB19F-64B0-4549-B31C-72058BAFD290}" dt="2023-05-15T12:59:18.705" v="7831"/>
          <ac:spMkLst>
            <pc:docMk/>
            <pc:sldMk cId="1762907895" sldId="2147140053"/>
            <ac:spMk id="2" creationId="{8677C926-22B3-DC0E-AF02-78D349648E8A}"/>
          </ac:spMkLst>
        </pc:spChg>
        <pc:spChg chg="mod">
          <ac:chgData name="Taylor, Lyn" userId="c7edfcec-8e1b-44a5-b320-97a8b99570dc" providerId="ADAL" clId="{209AB19F-64B0-4549-B31C-72058BAFD290}" dt="2023-05-31T16:09:24.231" v="15858" actId="20577"/>
          <ac:spMkLst>
            <pc:docMk/>
            <pc:sldMk cId="1762907895" sldId="2147140053"/>
            <ac:spMk id="3" creationId="{3E4F4071-D9C8-4925-9A27-1AF0D8422729}"/>
          </ac:spMkLst>
        </pc:spChg>
        <pc:spChg chg="mod">
          <ac:chgData name="Taylor, Lyn" userId="c7edfcec-8e1b-44a5-b320-97a8b99570dc" providerId="ADAL" clId="{209AB19F-64B0-4549-B31C-72058BAFD290}" dt="2023-05-18T11:58:35.386" v="13386" actId="1076"/>
          <ac:spMkLst>
            <pc:docMk/>
            <pc:sldMk cId="1762907895" sldId="2147140053"/>
            <ac:spMk id="8" creationId="{DE9E1826-6D82-460A-8988-720BDF65FF81}"/>
          </ac:spMkLst>
        </pc:spChg>
        <pc:picChg chg="mod">
          <ac:chgData name="Taylor, Lyn" userId="c7edfcec-8e1b-44a5-b320-97a8b99570dc" providerId="ADAL" clId="{209AB19F-64B0-4549-B31C-72058BAFD290}" dt="2023-05-15T14:09:20.944" v="8068" actId="1076"/>
          <ac:picMkLst>
            <pc:docMk/>
            <pc:sldMk cId="1762907895" sldId="2147140053"/>
            <ac:picMk id="9" creationId="{71F81C8A-FE84-4E72-84FA-80CF7ED7C324}"/>
          </ac:picMkLst>
        </pc:picChg>
        <pc:picChg chg="mod">
          <ac:chgData name="Taylor, Lyn" userId="c7edfcec-8e1b-44a5-b320-97a8b99570dc" providerId="ADAL" clId="{209AB19F-64B0-4549-B31C-72058BAFD290}" dt="2023-05-15T12:49:58.530" v="7561" actId="1076"/>
          <ac:picMkLst>
            <pc:docMk/>
            <pc:sldMk cId="1762907895" sldId="2147140053"/>
            <ac:picMk id="12" creationId="{190F9B68-1CD8-4793-84D7-4F95660C12DF}"/>
          </ac:picMkLst>
        </pc:picChg>
      </pc:sldChg>
      <pc:sldChg chg="add del">
        <pc:chgData name="Taylor, Lyn" userId="c7edfcec-8e1b-44a5-b320-97a8b99570dc" providerId="ADAL" clId="{209AB19F-64B0-4549-B31C-72058BAFD290}" dt="2023-05-15T12:08:20.638" v="5093"/>
        <pc:sldMkLst>
          <pc:docMk/>
          <pc:sldMk cId="3008493800" sldId="2147140053"/>
        </pc:sldMkLst>
      </pc:sldChg>
      <pc:sldChg chg="add">
        <pc:chgData name="Taylor, Lyn" userId="c7edfcec-8e1b-44a5-b320-97a8b99570dc" providerId="ADAL" clId="{209AB19F-64B0-4549-B31C-72058BAFD290}" dt="2023-05-19T14:45:08.209" v="15395"/>
        <pc:sldMkLst>
          <pc:docMk/>
          <pc:sldMk cId="2128566905" sldId="2147140054"/>
        </pc:sldMkLst>
      </pc:sldChg>
      <pc:sldChg chg="addSp modSp add del mod">
        <pc:chgData name="Taylor, Lyn" userId="c7edfcec-8e1b-44a5-b320-97a8b99570dc" providerId="ADAL" clId="{209AB19F-64B0-4549-B31C-72058BAFD290}" dt="2023-05-19T14:44:57.216" v="15394" actId="2696"/>
        <pc:sldMkLst>
          <pc:docMk/>
          <pc:sldMk cId="2767019008" sldId="2147140054"/>
        </pc:sldMkLst>
        <pc:spChg chg="mod">
          <ac:chgData name="Taylor, Lyn" userId="c7edfcec-8e1b-44a5-b320-97a8b99570dc" providerId="ADAL" clId="{209AB19F-64B0-4549-B31C-72058BAFD290}" dt="2023-05-15T14:16:35.511" v="8320" actId="20577"/>
          <ac:spMkLst>
            <pc:docMk/>
            <pc:sldMk cId="2767019008" sldId="2147140054"/>
            <ac:spMk id="4" creationId="{445E30F9-7557-938F-C7CB-27535CB352B6}"/>
          </ac:spMkLst>
        </pc:spChg>
        <pc:spChg chg="mod">
          <ac:chgData name="Taylor, Lyn" userId="c7edfcec-8e1b-44a5-b320-97a8b99570dc" providerId="ADAL" clId="{209AB19F-64B0-4549-B31C-72058BAFD290}" dt="2023-05-15T14:14:55.528" v="8310"/>
          <ac:spMkLst>
            <pc:docMk/>
            <pc:sldMk cId="2767019008" sldId="2147140054"/>
            <ac:spMk id="5" creationId="{F918FF1F-0BC4-3F97-4D59-67EC143F258C}"/>
          </ac:spMkLst>
        </pc:spChg>
        <pc:spChg chg="mod">
          <ac:chgData name="Taylor, Lyn" userId="c7edfcec-8e1b-44a5-b320-97a8b99570dc" providerId="ADAL" clId="{209AB19F-64B0-4549-B31C-72058BAFD290}" dt="2023-05-15T14:15:02.646" v="8311" actId="6549"/>
          <ac:spMkLst>
            <pc:docMk/>
            <pc:sldMk cId="2767019008" sldId="2147140054"/>
            <ac:spMk id="6" creationId="{BE3CABD6-3C97-7D99-E728-161543C1823B}"/>
          </ac:spMkLst>
        </pc:spChg>
        <pc:picChg chg="add mod">
          <ac:chgData name="Taylor, Lyn" userId="c7edfcec-8e1b-44a5-b320-97a8b99570dc" providerId="ADAL" clId="{209AB19F-64B0-4549-B31C-72058BAFD290}" dt="2023-05-15T14:15:15.103" v="8314" actId="27614"/>
          <ac:picMkLst>
            <pc:docMk/>
            <pc:sldMk cId="2767019008" sldId="2147140054"/>
            <ac:picMk id="7" creationId="{166BFCE8-84B8-98B3-F0B4-3001FE791AB7}"/>
          </ac:picMkLst>
        </pc:picChg>
        <pc:picChg chg="add mod">
          <ac:chgData name="Taylor, Lyn" userId="c7edfcec-8e1b-44a5-b320-97a8b99570dc" providerId="ADAL" clId="{209AB19F-64B0-4549-B31C-72058BAFD290}" dt="2023-05-15T14:16:00.168" v="8319" actId="14100"/>
          <ac:picMkLst>
            <pc:docMk/>
            <pc:sldMk cId="2767019008" sldId="2147140054"/>
            <ac:picMk id="9" creationId="{750D77DF-D40C-BF47-8D21-BF5C21CA8ABC}"/>
          </ac:picMkLst>
        </pc:picChg>
      </pc:sldChg>
      <pc:sldChg chg="add">
        <pc:chgData name="Taylor, Lyn" userId="c7edfcec-8e1b-44a5-b320-97a8b99570dc" providerId="ADAL" clId="{209AB19F-64B0-4549-B31C-72058BAFD290}" dt="2023-05-19T14:45:08.209" v="15395"/>
        <pc:sldMkLst>
          <pc:docMk/>
          <pc:sldMk cId="2115223963" sldId="2147140055"/>
        </pc:sldMkLst>
      </pc:sldChg>
      <pc:sldChg chg="addSp delSp modSp add del mod">
        <pc:chgData name="Taylor, Lyn" userId="c7edfcec-8e1b-44a5-b320-97a8b99570dc" providerId="ADAL" clId="{209AB19F-64B0-4549-B31C-72058BAFD290}" dt="2023-05-19T14:44:57.216" v="15394" actId="2696"/>
        <pc:sldMkLst>
          <pc:docMk/>
          <pc:sldMk cId="2937957510" sldId="2147140055"/>
        </pc:sldMkLst>
        <pc:spChg chg="mod">
          <ac:chgData name="Taylor, Lyn" userId="c7edfcec-8e1b-44a5-b320-97a8b99570dc" providerId="ADAL" clId="{209AB19F-64B0-4549-B31C-72058BAFD290}" dt="2023-05-15T14:19:15.270" v="8336"/>
          <ac:spMkLst>
            <pc:docMk/>
            <pc:sldMk cId="2937957510" sldId="2147140055"/>
            <ac:spMk id="5" creationId="{F918FF1F-0BC4-3F97-4D59-67EC143F258C}"/>
          </ac:spMkLst>
        </pc:spChg>
        <pc:picChg chg="del">
          <ac:chgData name="Taylor, Lyn" userId="c7edfcec-8e1b-44a5-b320-97a8b99570dc" providerId="ADAL" clId="{209AB19F-64B0-4549-B31C-72058BAFD290}" dt="2023-05-15T14:16:47.564" v="8323" actId="478"/>
          <ac:picMkLst>
            <pc:docMk/>
            <pc:sldMk cId="2937957510" sldId="2147140055"/>
            <ac:picMk id="7" creationId="{166BFCE8-84B8-98B3-F0B4-3001FE791AB7}"/>
          </ac:picMkLst>
        </pc:picChg>
        <pc:picChg chg="add mod">
          <ac:chgData name="Taylor, Lyn" userId="c7edfcec-8e1b-44a5-b320-97a8b99570dc" providerId="ADAL" clId="{209AB19F-64B0-4549-B31C-72058BAFD290}" dt="2023-05-15T14:17:00.115" v="8330" actId="1076"/>
          <ac:picMkLst>
            <pc:docMk/>
            <pc:sldMk cId="2937957510" sldId="2147140055"/>
            <ac:picMk id="8" creationId="{94469F3D-2188-7960-ADD7-B35BB971D55D}"/>
          </ac:picMkLst>
        </pc:picChg>
        <pc:picChg chg="del">
          <ac:chgData name="Taylor, Lyn" userId="c7edfcec-8e1b-44a5-b320-97a8b99570dc" providerId="ADAL" clId="{209AB19F-64B0-4549-B31C-72058BAFD290}" dt="2023-05-15T14:16:48.235" v="8324" actId="478"/>
          <ac:picMkLst>
            <pc:docMk/>
            <pc:sldMk cId="2937957510" sldId="2147140055"/>
            <ac:picMk id="9" creationId="{750D77DF-D40C-BF47-8D21-BF5C21CA8ABC}"/>
          </ac:picMkLst>
        </pc:picChg>
        <pc:picChg chg="add mod">
          <ac:chgData name="Taylor, Lyn" userId="c7edfcec-8e1b-44a5-b320-97a8b99570dc" providerId="ADAL" clId="{209AB19F-64B0-4549-B31C-72058BAFD290}" dt="2023-05-15T14:19:04.318" v="8335" actId="1076"/>
          <ac:picMkLst>
            <pc:docMk/>
            <pc:sldMk cId="2937957510" sldId="2147140055"/>
            <ac:picMk id="11" creationId="{8DFD77CD-4E7B-3CF2-2ED2-583CD8195CB7}"/>
          </ac:picMkLst>
        </pc:picChg>
      </pc:sldChg>
      <pc:sldChg chg="add">
        <pc:chgData name="Taylor, Lyn" userId="c7edfcec-8e1b-44a5-b320-97a8b99570dc" providerId="ADAL" clId="{209AB19F-64B0-4549-B31C-72058BAFD290}" dt="2023-05-19T14:45:08.209" v="15395"/>
        <pc:sldMkLst>
          <pc:docMk/>
          <pc:sldMk cId="1129747514" sldId="2147140056"/>
        </pc:sldMkLst>
      </pc:sldChg>
      <pc:sldChg chg="addSp delSp modSp add del mod modNotesTx">
        <pc:chgData name="Taylor, Lyn" userId="c7edfcec-8e1b-44a5-b320-97a8b99570dc" providerId="ADAL" clId="{209AB19F-64B0-4549-B31C-72058BAFD290}" dt="2023-05-19T14:44:57.216" v="15394" actId="2696"/>
        <pc:sldMkLst>
          <pc:docMk/>
          <pc:sldMk cId="1554991496" sldId="2147140056"/>
        </pc:sldMkLst>
        <pc:spChg chg="add mod">
          <ac:chgData name="Taylor, Lyn" userId="c7edfcec-8e1b-44a5-b320-97a8b99570dc" providerId="ADAL" clId="{209AB19F-64B0-4549-B31C-72058BAFD290}" dt="2023-05-18T12:01:11.197" v="13407" actId="207"/>
          <ac:spMkLst>
            <pc:docMk/>
            <pc:sldMk cId="1554991496" sldId="2147140056"/>
            <ac:spMk id="2" creationId="{819114CE-F2DD-AF32-836A-0B58C8AB6D75}"/>
          </ac:spMkLst>
        </pc:spChg>
        <pc:spChg chg="mod">
          <ac:chgData name="Taylor, Lyn" userId="c7edfcec-8e1b-44a5-b320-97a8b99570dc" providerId="ADAL" clId="{209AB19F-64B0-4549-B31C-72058BAFD290}" dt="2023-05-15T14:21:26.317" v="8344"/>
          <ac:spMkLst>
            <pc:docMk/>
            <pc:sldMk cId="1554991496" sldId="2147140056"/>
            <ac:spMk id="5" creationId="{F918FF1F-0BC4-3F97-4D59-67EC143F258C}"/>
          </ac:spMkLst>
        </pc:spChg>
        <pc:spChg chg="add mod">
          <ac:chgData name="Taylor, Lyn" userId="c7edfcec-8e1b-44a5-b320-97a8b99570dc" providerId="ADAL" clId="{209AB19F-64B0-4549-B31C-72058BAFD290}" dt="2023-05-15T15:07:13.049" v="9312" actId="1076"/>
          <ac:spMkLst>
            <pc:docMk/>
            <pc:sldMk cId="1554991496" sldId="2147140056"/>
            <ac:spMk id="11" creationId="{FDED1F38-0F76-C5CD-EFEC-90D1B84AD35C}"/>
          </ac:spMkLst>
        </pc:spChg>
        <pc:picChg chg="del">
          <ac:chgData name="Taylor, Lyn" userId="c7edfcec-8e1b-44a5-b320-97a8b99570dc" providerId="ADAL" clId="{209AB19F-64B0-4549-B31C-72058BAFD290}" dt="2023-05-15T14:20:55.784" v="8338" actId="478"/>
          <ac:picMkLst>
            <pc:docMk/>
            <pc:sldMk cId="1554991496" sldId="2147140056"/>
            <ac:picMk id="7" creationId="{166BFCE8-84B8-98B3-F0B4-3001FE791AB7}"/>
          </ac:picMkLst>
        </pc:picChg>
        <pc:picChg chg="add mod">
          <ac:chgData name="Taylor, Lyn" userId="c7edfcec-8e1b-44a5-b320-97a8b99570dc" providerId="ADAL" clId="{209AB19F-64B0-4549-B31C-72058BAFD290}" dt="2023-05-15T14:21:11.580" v="8343" actId="1076"/>
          <ac:picMkLst>
            <pc:docMk/>
            <pc:sldMk cId="1554991496" sldId="2147140056"/>
            <ac:picMk id="8" creationId="{90960671-1004-5E27-E6CE-EEFC0AC21794}"/>
          </ac:picMkLst>
        </pc:picChg>
        <pc:picChg chg="del">
          <ac:chgData name="Taylor, Lyn" userId="c7edfcec-8e1b-44a5-b320-97a8b99570dc" providerId="ADAL" clId="{209AB19F-64B0-4549-B31C-72058BAFD290}" dt="2023-05-15T14:20:56.440" v="8339" actId="478"/>
          <ac:picMkLst>
            <pc:docMk/>
            <pc:sldMk cId="1554991496" sldId="2147140056"/>
            <ac:picMk id="9" creationId="{750D77DF-D40C-BF47-8D21-BF5C21CA8ABC}"/>
          </ac:picMkLst>
        </pc:picChg>
      </pc:sldChg>
      <pc:sldChg chg="add">
        <pc:chgData name="Taylor, Lyn" userId="c7edfcec-8e1b-44a5-b320-97a8b99570dc" providerId="ADAL" clId="{209AB19F-64B0-4549-B31C-72058BAFD290}" dt="2023-05-19T14:45:08.209" v="15395"/>
        <pc:sldMkLst>
          <pc:docMk/>
          <pc:sldMk cId="1682979578" sldId="2147140057"/>
        </pc:sldMkLst>
      </pc:sldChg>
      <pc:sldChg chg="modSp new del mod">
        <pc:chgData name="Taylor, Lyn" userId="c7edfcec-8e1b-44a5-b320-97a8b99570dc" providerId="ADAL" clId="{209AB19F-64B0-4549-B31C-72058BAFD290}" dt="2023-05-19T14:44:57.216" v="15394" actId="2696"/>
        <pc:sldMkLst>
          <pc:docMk/>
          <pc:sldMk cId="3212801468" sldId="2147140057"/>
        </pc:sldMkLst>
        <pc:spChg chg="mod">
          <ac:chgData name="Taylor, Lyn" userId="c7edfcec-8e1b-44a5-b320-97a8b99570dc" providerId="ADAL" clId="{209AB19F-64B0-4549-B31C-72058BAFD290}" dt="2023-05-15T14:54:45.243" v="8479" actId="255"/>
          <ac:spMkLst>
            <pc:docMk/>
            <pc:sldMk cId="3212801468" sldId="2147140057"/>
            <ac:spMk id="2" creationId="{8B2AC804-2381-978E-689E-A3953ADE15C3}"/>
          </ac:spMkLst>
        </pc:spChg>
        <pc:spChg chg="mod">
          <ac:chgData name="Taylor, Lyn" userId="c7edfcec-8e1b-44a5-b320-97a8b99570dc" providerId="ADAL" clId="{209AB19F-64B0-4549-B31C-72058BAFD290}" dt="2023-05-15T14:54:27.864" v="8476" actId="6549"/>
          <ac:spMkLst>
            <pc:docMk/>
            <pc:sldMk cId="3212801468" sldId="2147140057"/>
            <ac:spMk id="4" creationId="{D025AF30-53CF-3335-C588-F969ACBE600E}"/>
          </ac:spMkLst>
        </pc:spChg>
      </pc:sldChg>
      <pc:sldChg chg="modSp add del mod">
        <pc:chgData name="Taylor, Lyn" userId="c7edfcec-8e1b-44a5-b320-97a8b99570dc" providerId="ADAL" clId="{209AB19F-64B0-4549-B31C-72058BAFD290}" dt="2023-05-19T14:44:57.216" v="15394" actId="2696"/>
        <pc:sldMkLst>
          <pc:docMk/>
          <pc:sldMk cId="1872181696" sldId="2147140058"/>
        </pc:sldMkLst>
        <pc:spChg chg="mod">
          <ac:chgData name="Taylor, Lyn" userId="c7edfcec-8e1b-44a5-b320-97a8b99570dc" providerId="ADAL" clId="{209AB19F-64B0-4549-B31C-72058BAFD290}" dt="2023-05-15T14:55:13.098" v="8506"/>
          <ac:spMkLst>
            <pc:docMk/>
            <pc:sldMk cId="1872181696" sldId="2147140058"/>
            <ac:spMk id="2" creationId="{8B2AC804-2381-978E-689E-A3953ADE15C3}"/>
          </ac:spMkLst>
        </pc:spChg>
        <pc:spChg chg="mod">
          <ac:chgData name="Taylor, Lyn" userId="c7edfcec-8e1b-44a5-b320-97a8b99570dc" providerId="ADAL" clId="{209AB19F-64B0-4549-B31C-72058BAFD290}" dt="2023-05-15T14:55:08.120" v="8505" actId="20577"/>
          <ac:spMkLst>
            <pc:docMk/>
            <pc:sldMk cId="1872181696" sldId="2147140058"/>
            <ac:spMk id="4" creationId="{D025AF30-53CF-3335-C588-F969ACBE600E}"/>
          </ac:spMkLst>
        </pc:spChg>
      </pc:sldChg>
      <pc:sldChg chg="add">
        <pc:chgData name="Taylor, Lyn" userId="c7edfcec-8e1b-44a5-b320-97a8b99570dc" providerId="ADAL" clId="{209AB19F-64B0-4549-B31C-72058BAFD290}" dt="2023-05-19T14:45:08.209" v="15395"/>
        <pc:sldMkLst>
          <pc:docMk/>
          <pc:sldMk cId="3817052792" sldId="2147140058"/>
        </pc:sldMkLst>
      </pc:sldChg>
      <pc:sldChg chg="modSp add del mod">
        <pc:chgData name="Taylor, Lyn" userId="c7edfcec-8e1b-44a5-b320-97a8b99570dc" providerId="ADAL" clId="{209AB19F-64B0-4549-B31C-72058BAFD290}" dt="2023-05-19T14:44:57.216" v="15394" actId="2696"/>
        <pc:sldMkLst>
          <pc:docMk/>
          <pc:sldMk cId="1227619016" sldId="2147140059"/>
        </pc:sldMkLst>
        <pc:spChg chg="mod">
          <ac:chgData name="Taylor, Lyn" userId="c7edfcec-8e1b-44a5-b320-97a8b99570dc" providerId="ADAL" clId="{209AB19F-64B0-4549-B31C-72058BAFD290}" dt="2023-05-15T14:55:28.069" v="8508"/>
          <ac:spMkLst>
            <pc:docMk/>
            <pc:sldMk cId="1227619016" sldId="2147140059"/>
            <ac:spMk id="2" creationId="{8B2AC804-2381-978E-689E-A3953ADE15C3}"/>
          </ac:spMkLst>
        </pc:spChg>
        <pc:spChg chg="mod">
          <ac:chgData name="Taylor, Lyn" userId="c7edfcec-8e1b-44a5-b320-97a8b99570dc" providerId="ADAL" clId="{209AB19F-64B0-4549-B31C-72058BAFD290}" dt="2023-05-15T14:55:34.248" v="8525" actId="20577"/>
          <ac:spMkLst>
            <pc:docMk/>
            <pc:sldMk cId="1227619016" sldId="2147140059"/>
            <ac:spMk id="4" creationId="{D025AF30-53CF-3335-C588-F969ACBE600E}"/>
          </ac:spMkLst>
        </pc:spChg>
      </pc:sldChg>
      <pc:sldChg chg="add">
        <pc:chgData name="Taylor, Lyn" userId="c7edfcec-8e1b-44a5-b320-97a8b99570dc" providerId="ADAL" clId="{209AB19F-64B0-4549-B31C-72058BAFD290}" dt="2023-05-19T14:45:08.209" v="15395"/>
        <pc:sldMkLst>
          <pc:docMk/>
          <pc:sldMk cId="3478490100" sldId="2147140059"/>
        </pc:sldMkLst>
      </pc:sldChg>
      <pc:sldChg chg="addSp modSp new mod modNotesTx">
        <pc:chgData name="Taylor, Lyn" userId="c7edfcec-8e1b-44a5-b320-97a8b99570dc" providerId="ADAL" clId="{209AB19F-64B0-4549-B31C-72058BAFD290}" dt="2023-05-18T12:02:44.542" v="13455" actId="20577"/>
        <pc:sldMkLst>
          <pc:docMk/>
          <pc:sldMk cId="581071446" sldId="2147140060"/>
        </pc:sldMkLst>
        <pc:spChg chg="mod">
          <ac:chgData name="Taylor, Lyn" userId="c7edfcec-8e1b-44a5-b320-97a8b99570dc" providerId="ADAL" clId="{209AB19F-64B0-4549-B31C-72058BAFD290}" dt="2023-05-18T12:02:44.542" v="13455" actId="20577"/>
          <ac:spMkLst>
            <pc:docMk/>
            <pc:sldMk cId="581071446" sldId="2147140060"/>
            <ac:spMk id="2" creationId="{B3A19876-7091-35A9-7E5E-20696F99AF38}"/>
          </ac:spMkLst>
        </pc:spChg>
        <pc:spChg chg="mod">
          <ac:chgData name="Taylor, Lyn" userId="c7edfcec-8e1b-44a5-b320-97a8b99570dc" providerId="ADAL" clId="{209AB19F-64B0-4549-B31C-72058BAFD290}" dt="2023-05-15T15:00:40.768" v="8954" actId="20577"/>
          <ac:spMkLst>
            <pc:docMk/>
            <pc:sldMk cId="581071446" sldId="2147140060"/>
            <ac:spMk id="4" creationId="{E348B259-F41D-9765-5BEE-3F950AD1C682}"/>
          </ac:spMkLst>
        </pc:spChg>
        <pc:spChg chg="add mod">
          <ac:chgData name="Taylor, Lyn" userId="c7edfcec-8e1b-44a5-b320-97a8b99570dc" providerId="ADAL" clId="{209AB19F-64B0-4549-B31C-72058BAFD290}" dt="2023-05-15T15:02:12.272" v="9162" actId="207"/>
          <ac:spMkLst>
            <pc:docMk/>
            <pc:sldMk cId="581071446" sldId="2147140060"/>
            <ac:spMk id="6" creationId="{348A8799-E1DD-4F5D-1EFC-FBA65293A390}"/>
          </ac:spMkLst>
        </pc:spChg>
        <pc:picChg chg="add mod">
          <ac:chgData name="Taylor, Lyn" userId="c7edfcec-8e1b-44a5-b320-97a8b99570dc" providerId="ADAL" clId="{209AB19F-64B0-4549-B31C-72058BAFD290}" dt="2023-05-15T15:02:23.114" v="9164" actId="1076"/>
          <ac:picMkLst>
            <pc:docMk/>
            <pc:sldMk cId="581071446" sldId="2147140060"/>
            <ac:picMk id="7" creationId="{DF1A0D89-B28F-AC68-BAF0-CA6809C2CE54}"/>
          </ac:picMkLst>
        </pc:picChg>
      </pc:sldChg>
      <pc:sldChg chg="addSp modSp add mod">
        <pc:chgData name="Taylor, Lyn" userId="c7edfcec-8e1b-44a5-b320-97a8b99570dc" providerId="ADAL" clId="{209AB19F-64B0-4549-B31C-72058BAFD290}" dt="2023-05-15T15:00:21.557" v="8917" actId="1076"/>
        <pc:sldMkLst>
          <pc:docMk/>
          <pc:sldMk cId="1158609331" sldId="2147140061"/>
        </pc:sldMkLst>
        <pc:spChg chg="mod">
          <ac:chgData name="Taylor, Lyn" userId="c7edfcec-8e1b-44a5-b320-97a8b99570dc" providerId="ADAL" clId="{209AB19F-64B0-4549-B31C-72058BAFD290}" dt="2023-05-15T14:59:56.721" v="8913" actId="20577"/>
          <ac:spMkLst>
            <pc:docMk/>
            <pc:sldMk cId="1158609331" sldId="2147140061"/>
            <ac:spMk id="2" creationId="{B3A19876-7091-35A9-7E5E-20696F99AF38}"/>
          </ac:spMkLst>
        </pc:spChg>
        <pc:spChg chg="mod">
          <ac:chgData name="Taylor, Lyn" userId="c7edfcec-8e1b-44a5-b320-97a8b99570dc" providerId="ADAL" clId="{209AB19F-64B0-4549-B31C-72058BAFD290}" dt="2023-05-15T14:57:42.113" v="8683" actId="20577"/>
          <ac:spMkLst>
            <pc:docMk/>
            <pc:sldMk cId="1158609331" sldId="2147140061"/>
            <ac:spMk id="4" creationId="{E348B259-F41D-9765-5BEE-3F950AD1C682}"/>
          </ac:spMkLst>
        </pc:spChg>
        <pc:picChg chg="add mod">
          <ac:chgData name="Taylor, Lyn" userId="c7edfcec-8e1b-44a5-b320-97a8b99570dc" providerId="ADAL" clId="{209AB19F-64B0-4549-B31C-72058BAFD290}" dt="2023-05-15T14:59:14.116" v="8870" actId="1076"/>
          <ac:picMkLst>
            <pc:docMk/>
            <pc:sldMk cId="1158609331" sldId="2147140061"/>
            <ac:picMk id="6" creationId="{418D09CE-F743-A97C-80C5-87E9F33221FC}"/>
          </ac:picMkLst>
        </pc:picChg>
        <pc:picChg chg="add mod">
          <ac:chgData name="Taylor, Lyn" userId="c7edfcec-8e1b-44a5-b320-97a8b99570dc" providerId="ADAL" clId="{209AB19F-64B0-4549-B31C-72058BAFD290}" dt="2023-05-15T14:59:23.065" v="8873" actId="1076"/>
          <ac:picMkLst>
            <pc:docMk/>
            <pc:sldMk cId="1158609331" sldId="2147140061"/>
            <ac:picMk id="7" creationId="{0D13A9CE-83FD-15C8-52AF-64237156538F}"/>
          </ac:picMkLst>
        </pc:picChg>
        <pc:picChg chg="add mod">
          <ac:chgData name="Taylor, Lyn" userId="c7edfcec-8e1b-44a5-b320-97a8b99570dc" providerId="ADAL" clId="{209AB19F-64B0-4549-B31C-72058BAFD290}" dt="2023-05-15T14:59:40.513" v="8878" actId="1076"/>
          <ac:picMkLst>
            <pc:docMk/>
            <pc:sldMk cId="1158609331" sldId="2147140061"/>
            <ac:picMk id="8" creationId="{A114694C-38A2-3106-07DA-FB9AC441991C}"/>
          </ac:picMkLst>
        </pc:picChg>
        <pc:picChg chg="add mod">
          <ac:chgData name="Taylor, Lyn" userId="c7edfcec-8e1b-44a5-b320-97a8b99570dc" providerId="ADAL" clId="{209AB19F-64B0-4549-B31C-72058BAFD290}" dt="2023-05-15T15:00:21.557" v="8917" actId="1076"/>
          <ac:picMkLst>
            <pc:docMk/>
            <pc:sldMk cId="1158609331" sldId="2147140061"/>
            <ac:picMk id="9" creationId="{3192D868-2C6E-8CF0-EEEB-B4366BFD9B55}"/>
          </ac:picMkLst>
        </pc:picChg>
      </pc:sldChg>
      <pc:sldChg chg="addSp delSp modSp new del mod modNotesTx">
        <pc:chgData name="Taylor, Lyn" userId="c7edfcec-8e1b-44a5-b320-97a8b99570dc" providerId="ADAL" clId="{209AB19F-64B0-4549-B31C-72058BAFD290}" dt="2023-05-15T15:17:01.437" v="9715" actId="2696"/>
        <pc:sldMkLst>
          <pc:docMk/>
          <pc:sldMk cId="2194814603" sldId="2147140062"/>
        </pc:sldMkLst>
        <pc:spChg chg="mod">
          <ac:chgData name="Taylor, Lyn" userId="c7edfcec-8e1b-44a5-b320-97a8b99570dc" providerId="ADAL" clId="{209AB19F-64B0-4549-B31C-72058BAFD290}" dt="2023-05-15T15:16:58.871" v="9714" actId="20577"/>
          <ac:spMkLst>
            <pc:docMk/>
            <pc:sldMk cId="2194814603" sldId="2147140062"/>
            <ac:spMk id="2" creationId="{4BB3E1AC-7638-D1F6-6A04-EE2C5CE454DB}"/>
          </ac:spMkLst>
        </pc:spChg>
        <pc:graphicFrameChg chg="add del">
          <ac:chgData name="Taylor, Lyn" userId="c7edfcec-8e1b-44a5-b320-97a8b99570dc" providerId="ADAL" clId="{209AB19F-64B0-4549-B31C-72058BAFD290}" dt="2023-05-15T15:12:31.696" v="9434" actId="3680"/>
          <ac:graphicFrameMkLst>
            <pc:docMk/>
            <pc:sldMk cId="2194814603" sldId="2147140062"/>
            <ac:graphicFrameMk id="5" creationId="{FC211365-3677-A185-17B5-894555CD0FF3}"/>
          </ac:graphicFrameMkLst>
        </pc:graphicFrameChg>
        <pc:graphicFrameChg chg="add mod modGraphic">
          <ac:chgData name="Taylor, Lyn" userId="c7edfcec-8e1b-44a5-b320-97a8b99570dc" providerId="ADAL" clId="{209AB19F-64B0-4549-B31C-72058BAFD290}" dt="2023-05-15T15:16:45.983" v="9703" actId="122"/>
          <ac:graphicFrameMkLst>
            <pc:docMk/>
            <pc:sldMk cId="2194814603" sldId="2147140062"/>
            <ac:graphicFrameMk id="6" creationId="{C70B1C76-3186-065F-78B8-0C376C69A2E8}"/>
          </ac:graphicFrameMkLst>
        </pc:graphicFrameChg>
      </pc:sldChg>
      <pc:sldChg chg="modSp add del mod modNotesTx">
        <pc:chgData name="Taylor, Lyn" userId="c7edfcec-8e1b-44a5-b320-97a8b99570dc" providerId="ADAL" clId="{209AB19F-64B0-4549-B31C-72058BAFD290}" dt="2023-05-18T11:54:13.844" v="13119" actId="47"/>
        <pc:sldMkLst>
          <pc:docMk/>
          <pc:sldMk cId="2676399726" sldId="2147140062"/>
        </pc:sldMkLst>
        <pc:spChg chg="mod">
          <ac:chgData name="Taylor, Lyn" userId="c7edfcec-8e1b-44a5-b320-97a8b99570dc" providerId="ADAL" clId="{209AB19F-64B0-4549-B31C-72058BAFD290}" dt="2023-05-18T11:51:33.798" v="13013" actId="1076"/>
          <ac:spMkLst>
            <pc:docMk/>
            <pc:sldMk cId="2676399726" sldId="2147140062"/>
            <ac:spMk id="2" creationId="{4BB3E1AC-7638-D1F6-6A04-EE2C5CE454DB}"/>
          </ac:spMkLst>
        </pc:spChg>
        <pc:graphicFrameChg chg="mod modGraphic">
          <ac:chgData name="Taylor, Lyn" userId="c7edfcec-8e1b-44a5-b320-97a8b99570dc" providerId="ADAL" clId="{209AB19F-64B0-4549-B31C-72058BAFD290}" dt="2023-05-18T11:51:48.591" v="13017" actId="14100"/>
          <ac:graphicFrameMkLst>
            <pc:docMk/>
            <pc:sldMk cId="2676399726" sldId="2147140062"/>
            <ac:graphicFrameMk id="6" creationId="{C70B1C76-3186-065F-78B8-0C376C69A2E8}"/>
          </ac:graphicFrameMkLst>
        </pc:graphicFrameChg>
      </pc:sldChg>
      <pc:sldChg chg="modSp add del mod">
        <pc:chgData name="Taylor, Lyn" userId="c7edfcec-8e1b-44a5-b320-97a8b99570dc" providerId="ADAL" clId="{209AB19F-64B0-4549-B31C-72058BAFD290}" dt="2023-05-15T15:18:36.439" v="9728" actId="2696"/>
        <pc:sldMkLst>
          <pc:docMk/>
          <pc:sldMk cId="4284303328" sldId="2147140062"/>
        </pc:sldMkLst>
        <pc:graphicFrameChg chg="mod modGraphic">
          <ac:chgData name="Taylor, Lyn" userId="c7edfcec-8e1b-44a5-b320-97a8b99570dc" providerId="ADAL" clId="{209AB19F-64B0-4549-B31C-72058BAFD290}" dt="2023-05-15T15:18:04.031" v="9727" actId="313"/>
          <ac:graphicFrameMkLst>
            <pc:docMk/>
            <pc:sldMk cId="4284303328" sldId="2147140062"/>
            <ac:graphicFrameMk id="6" creationId="{C70B1C76-3186-065F-78B8-0C376C69A2E8}"/>
          </ac:graphicFrameMkLst>
        </pc:graphicFrameChg>
      </pc:sldChg>
      <pc:sldChg chg="modSp new mod modNotesTx">
        <pc:chgData name="Taylor, Lyn" userId="c7edfcec-8e1b-44a5-b320-97a8b99570dc" providerId="ADAL" clId="{209AB19F-64B0-4549-B31C-72058BAFD290}" dt="2023-06-06T17:33:49.444" v="16016" actId="6549"/>
        <pc:sldMkLst>
          <pc:docMk/>
          <pc:sldMk cId="2053878390" sldId="2147140063"/>
        </pc:sldMkLst>
        <pc:spChg chg="mod">
          <ac:chgData name="Taylor, Lyn" userId="c7edfcec-8e1b-44a5-b320-97a8b99570dc" providerId="ADAL" clId="{209AB19F-64B0-4549-B31C-72058BAFD290}" dt="2023-05-31T10:19:43.042" v="15438" actId="20577"/>
          <ac:spMkLst>
            <pc:docMk/>
            <pc:sldMk cId="2053878390" sldId="2147140063"/>
            <ac:spMk id="2" creationId="{720B34C4-F0E7-7F0E-348C-150F56BEAE62}"/>
          </ac:spMkLst>
        </pc:spChg>
        <pc:spChg chg="mod">
          <ac:chgData name="Taylor, Lyn" userId="c7edfcec-8e1b-44a5-b320-97a8b99570dc" providerId="ADAL" clId="{209AB19F-64B0-4549-B31C-72058BAFD290}" dt="2023-05-15T15:23:22.943" v="9742" actId="20577"/>
          <ac:spMkLst>
            <pc:docMk/>
            <pc:sldMk cId="2053878390" sldId="2147140063"/>
            <ac:spMk id="4" creationId="{362BCFEC-A166-266B-3EE2-AE113BE955DA}"/>
          </ac:spMkLst>
        </pc:spChg>
      </pc:sldChg>
      <pc:sldChg chg="addSp delSp modSp new del mod modClrScheme chgLayout">
        <pc:chgData name="Taylor, Lyn" userId="c7edfcec-8e1b-44a5-b320-97a8b99570dc" providerId="ADAL" clId="{209AB19F-64B0-4549-B31C-72058BAFD290}" dt="2023-05-15T16:44:50.359" v="10112" actId="47"/>
        <pc:sldMkLst>
          <pc:docMk/>
          <pc:sldMk cId="3509103133" sldId="2147140064"/>
        </pc:sldMkLst>
        <pc:spChg chg="del">
          <ac:chgData name="Taylor, Lyn" userId="c7edfcec-8e1b-44a5-b320-97a8b99570dc" providerId="ADAL" clId="{209AB19F-64B0-4549-B31C-72058BAFD290}" dt="2023-05-15T16:43:52.331" v="10103"/>
          <ac:spMkLst>
            <pc:docMk/>
            <pc:sldMk cId="3509103133" sldId="2147140064"/>
            <ac:spMk id="2" creationId="{E80A19EA-AE6D-E58C-9834-AFCC4889CA10}"/>
          </ac:spMkLst>
        </pc:spChg>
        <pc:spChg chg="mod ord">
          <ac:chgData name="Taylor, Lyn" userId="c7edfcec-8e1b-44a5-b320-97a8b99570dc" providerId="ADAL" clId="{209AB19F-64B0-4549-B31C-72058BAFD290}" dt="2023-05-15T16:44:41.401" v="10109" actId="700"/>
          <ac:spMkLst>
            <pc:docMk/>
            <pc:sldMk cId="3509103133" sldId="2147140064"/>
            <ac:spMk id="3" creationId="{1839FACB-C757-6744-37E7-4DCD0E643BAF}"/>
          </ac:spMkLst>
        </pc:spChg>
        <pc:spChg chg="mod ord">
          <ac:chgData name="Taylor, Lyn" userId="c7edfcec-8e1b-44a5-b320-97a8b99570dc" providerId="ADAL" clId="{209AB19F-64B0-4549-B31C-72058BAFD290}" dt="2023-05-15T16:44:41.401" v="10109" actId="700"/>
          <ac:spMkLst>
            <pc:docMk/>
            <pc:sldMk cId="3509103133" sldId="2147140064"/>
            <ac:spMk id="4" creationId="{7148E129-CC10-262E-BECD-2DB65F432842}"/>
          </ac:spMkLst>
        </pc:spChg>
        <pc:spChg chg="del">
          <ac:chgData name="Taylor, Lyn" userId="c7edfcec-8e1b-44a5-b320-97a8b99570dc" providerId="ADAL" clId="{209AB19F-64B0-4549-B31C-72058BAFD290}" dt="2023-05-15T16:44:20.841" v="10106" actId="700"/>
          <ac:spMkLst>
            <pc:docMk/>
            <pc:sldMk cId="3509103133" sldId="2147140064"/>
            <ac:spMk id="5" creationId="{788DF575-93FB-1DAC-2648-58BD1203FE6E}"/>
          </ac:spMkLst>
        </pc:spChg>
        <pc:spChg chg="add del mod ord">
          <ac:chgData name="Taylor, Lyn" userId="c7edfcec-8e1b-44a5-b320-97a8b99570dc" providerId="ADAL" clId="{209AB19F-64B0-4549-B31C-72058BAFD290}" dt="2023-05-15T16:44:33.613" v="10108" actId="700"/>
          <ac:spMkLst>
            <pc:docMk/>
            <pc:sldMk cId="3509103133" sldId="2147140064"/>
            <ac:spMk id="7" creationId="{AA416D86-43C2-C276-A578-9D4E697D4ADD}"/>
          </ac:spMkLst>
        </pc:spChg>
        <pc:spChg chg="add del mod ord">
          <ac:chgData name="Taylor, Lyn" userId="c7edfcec-8e1b-44a5-b320-97a8b99570dc" providerId="ADAL" clId="{209AB19F-64B0-4549-B31C-72058BAFD290}" dt="2023-05-15T16:44:41.401" v="10109" actId="700"/>
          <ac:spMkLst>
            <pc:docMk/>
            <pc:sldMk cId="3509103133" sldId="2147140064"/>
            <ac:spMk id="8" creationId="{74EE3A31-F2E1-106B-FFCC-A0790D616EF2}"/>
          </ac:spMkLst>
        </pc:spChg>
        <pc:spChg chg="add mod ord">
          <ac:chgData name="Taylor, Lyn" userId="c7edfcec-8e1b-44a5-b320-97a8b99570dc" providerId="ADAL" clId="{209AB19F-64B0-4549-B31C-72058BAFD290}" dt="2023-05-15T16:44:41.401" v="10109" actId="700"/>
          <ac:spMkLst>
            <pc:docMk/>
            <pc:sldMk cId="3509103133" sldId="2147140064"/>
            <ac:spMk id="9" creationId="{CE0D687D-2F14-E877-C569-970CE6251328}"/>
          </ac:spMkLst>
        </pc:spChg>
        <pc:spChg chg="add mod">
          <ac:chgData name="Taylor, Lyn" userId="c7edfcec-8e1b-44a5-b320-97a8b99570dc" providerId="ADAL" clId="{209AB19F-64B0-4549-B31C-72058BAFD290}" dt="2023-05-15T16:44:48.841" v="10111" actId="21"/>
          <ac:spMkLst>
            <pc:docMk/>
            <pc:sldMk cId="3509103133" sldId="2147140064"/>
            <ac:spMk id="11" creationId="{04E5CB0E-74B9-D4C9-7468-C6E2F3D3C779}"/>
          </ac:spMkLst>
        </pc:spChg>
        <pc:picChg chg="add del mod ord">
          <ac:chgData name="Taylor, Lyn" userId="c7edfcec-8e1b-44a5-b320-97a8b99570dc" providerId="ADAL" clId="{209AB19F-64B0-4549-B31C-72058BAFD290}" dt="2023-05-15T16:44:48.841" v="10111" actId="21"/>
          <ac:picMkLst>
            <pc:docMk/>
            <pc:sldMk cId="3509103133" sldId="2147140064"/>
            <ac:picMk id="6" creationId="{E293DE9C-7E79-B170-3965-D767E827F1A5}"/>
          </ac:picMkLst>
        </pc:picChg>
      </pc:sldChg>
      <pc:sldChg chg="addSp modSp add del mod">
        <pc:chgData name="Taylor, Lyn" userId="c7edfcec-8e1b-44a5-b320-97a8b99570dc" providerId="ADAL" clId="{209AB19F-64B0-4549-B31C-72058BAFD290}" dt="2023-05-15T17:14:34.539" v="11533" actId="47"/>
        <pc:sldMkLst>
          <pc:docMk/>
          <pc:sldMk cId="3711279625" sldId="2147140065"/>
        </pc:sldMkLst>
        <pc:spChg chg="mod">
          <ac:chgData name="Taylor, Lyn" userId="c7edfcec-8e1b-44a5-b320-97a8b99570dc" providerId="ADAL" clId="{209AB19F-64B0-4549-B31C-72058BAFD290}" dt="2023-05-15T17:13:48.585" v="11519" actId="1076"/>
          <ac:spMkLst>
            <pc:docMk/>
            <pc:sldMk cId="3711279625" sldId="2147140065"/>
            <ac:spMk id="2" creationId="{720B34C4-F0E7-7F0E-348C-150F56BEAE62}"/>
          </ac:spMkLst>
        </pc:spChg>
        <pc:spChg chg="mod">
          <ac:chgData name="Taylor, Lyn" userId="c7edfcec-8e1b-44a5-b320-97a8b99570dc" providerId="ADAL" clId="{209AB19F-64B0-4549-B31C-72058BAFD290}" dt="2023-05-15T17:13:46.378" v="11518" actId="1076"/>
          <ac:spMkLst>
            <pc:docMk/>
            <pc:sldMk cId="3711279625" sldId="2147140065"/>
            <ac:spMk id="4" creationId="{362BCFEC-A166-266B-3EE2-AE113BE955DA}"/>
          </ac:spMkLst>
        </pc:spChg>
        <pc:spChg chg="mod">
          <ac:chgData name="Taylor, Lyn" userId="c7edfcec-8e1b-44a5-b320-97a8b99570dc" providerId="ADAL" clId="{209AB19F-64B0-4549-B31C-72058BAFD290}" dt="2023-05-15T16:54:18.519" v="11071" actId="20577"/>
          <ac:spMkLst>
            <pc:docMk/>
            <pc:sldMk cId="3711279625" sldId="2147140065"/>
            <ac:spMk id="5" creationId="{F20719D0-CAD7-9A04-D99A-98E92CCD8E15}"/>
          </ac:spMkLst>
        </pc:spChg>
        <pc:picChg chg="add mod">
          <ac:chgData name="Taylor, Lyn" userId="c7edfcec-8e1b-44a5-b320-97a8b99570dc" providerId="ADAL" clId="{209AB19F-64B0-4549-B31C-72058BAFD290}" dt="2023-05-15T16:46:52.852" v="10412" actId="1076"/>
          <ac:picMkLst>
            <pc:docMk/>
            <pc:sldMk cId="3711279625" sldId="2147140065"/>
            <ac:picMk id="6" creationId="{D7A43179-6EA0-16FC-1F95-4C3CBF413302}"/>
          </ac:picMkLst>
        </pc:picChg>
      </pc:sldChg>
      <pc:sldChg chg="modSp add del mod modNotesTx">
        <pc:chgData name="Taylor, Lyn" userId="c7edfcec-8e1b-44a5-b320-97a8b99570dc" providerId="ADAL" clId="{209AB19F-64B0-4549-B31C-72058BAFD290}" dt="2023-06-02T13:55:33.815" v="15921" actId="47"/>
        <pc:sldMkLst>
          <pc:docMk/>
          <pc:sldMk cId="1844487297" sldId="2147140066"/>
        </pc:sldMkLst>
        <pc:spChg chg="mod">
          <ac:chgData name="Taylor, Lyn" userId="c7edfcec-8e1b-44a5-b320-97a8b99570dc" providerId="ADAL" clId="{209AB19F-64B0-4549-B31C-72058BAFD290}" dt="2023-05-15T17:19:48.367" v="11950" actId="20577"/>
          <ac:spMkLst>
            <pc:docMk/>
            <pc:sldMk cId="1844487297" sldId="2147140066"/>
            <ac:spMk id="2" creationId="{720B34C4-F0E7-7F0E-348C-150F56BEAE62}"/>
          </ac:spMkLst>
        </pc:spChg>
        <pc:spChg chg="mod">
          <ac:chgData name="Taylor, Lyn" userId="c7edfcec-8e1b-44a5-b320-97a8b99570dc" providerId="ADAL" clId="{209AB19F-64B0-4549-B31C-72058BAFD290}" dt="2023-05-18T11:17:15.741" v="12594" actId="20577"/>
          <ac:spMkLst>
            <pc:docMk/>
            <pc:sldMk cId="1844487297" sldId="2147140066"/>
            <ac:spMk id="8" creationId="{4EEFB8CA-3F54-91D0-1BB3-640F01007C30}"/>
          </ac:spMkLst>
        </pc:spChg>
      </pc:sldChg>
      <pc:sldChg chg="addSp delSp modSp add del mod">
        <pc:chgData name="Taylor, Lyn" userId="c7edfcec-8e1b-44a5-b320-97a8b99570dc" providerId="ADAL" clId="{209AB19F-64B0-4549-B31C-72058BAFD290}" dt="2023-05-15T17:15:19.890" v="11536" actId="2696"/>
        <pc:sldMkLst>
          <pc:docMk/>
          <pc:sldMk cId="2534258145" sldId="2147140066"/>
        </pc:sldMkLst>
        <pc:spChg chg="mod">
          <ac:chgData name="Taylor, Lyn" userId="c7edfcec-8e1b-44a5-b320-97a8b99570dc" providerId="ADAL" clId="{209AB19F-64B0-4549-B31C-72058BAFD290}" dt="2023-05-15T17:13:39.509" v="11516" actId="1076"/>
          <ac:spMkLst>
            <pc:docMk/>
            <pc:sldMk cId="2534258145" sldId="2147140066"/>
            <ac:spMk id="2" creationId="{720B34C4-F0E7-7F0E-348C-150F56BEAE62}"/>
          </ac:spMkLst>
        </pc:spChg>
        <pc:spChg chg="mod">
          <ac:chgData name="Taylor, Lyn" userId="c7edfcec-8e1b-44a5-b320-97a8b99570dc" providerId="ADAL" clId="{209AB19F-64B0-4549-B31C-72058BAFD290}" dt="2023-05-15T17:13:36.368" v="11515" actId="1076"/>
          <ac:spMkLst>
            <pc:docMk/>
            <pc:sldMk cId="2534258145" sldId="2147140066"/>
            <ac:spMk id="4" creationId="{362BCFEC-A166-266B-3EE2-AE113BE955DA}"/>
          </ac:spMkLst>
        </pc:spChg>
        <pc:spChg chg="del">
          <ac:chgData name="Taylor, Lyn" userId="c7edfcec-8e1b-44a5-b320-97a8b99570dc" providerId="ADAL" clId="{209AB19F-64B0-4549-B31C-72058BAFD290}" dt="2023-05-15T17:14:40.973" v="11535" actId="478"/>
          <ac:spMkLst>
            <pc:docMk/>
            <pc:sldMk cId="2534258145" sldId="2147140066"/>
            <ac:spMk id="5" creationId="{F20719D0-CAD7-9A04-D99A-98E92CCD8E15}"/>
          </ac:spMkLst>
        </pc:spChg>
        <pc:spChg chg="add mod">
          <ac:chgData name="Taylor, Lyn" userId="c7edfcec-8e1b-44a5-b320-97a8b99570dc" providerId="ADAL" clId="{209AB19F-64B0-4549-B31C-72058BAFD290}" dt="2023-05-15T17:14:40.973" v="11535" actId="478"/>
          <ac:spMkLst>
            <pc:docMk/>
            <pc:sldMk cId="2534258145" sldId="2147140066"/>
            <ac:spMk id="8" creationId="{4EEFB8CA-3F54-91D0-1BB3-640F01007C30}"/>
          </ac:spMkLst>
        </pc:spChg>
      </pc:sldChg>
      <pc:sldChg chg="delSp add del mod">
        <pc:chgData name="Taylor, Lyn" userId="c7edfcec-8e1b-44a5-b320-97a8b99570dc" providerId="ADAL" clId="{209AB19F-64B0-4549-B31C-72058BAFD290}" dt="2023-05-15T16:50:25.671" v="10736" actId="47"/>
        <pc:sldMkLst>
          <pc:docMk/>
          <pc:sldMk cId="2665205642" sldId="2147140066"/>
        </pc:sldMkLst>
        <pc:picChg chg="del">
          <ac:chgData name="Taylor, Lyn" userId="c7edfcec-8e1b-44a5-b320-97a8b99570dc" providerId="ADAL" clId="{209AB19F-64B0-4549-B31C-72058BAFD290}" dt="2023-05-15T16:49:29.501" v="10707" actId="478"/>
          <ac:picMkLst>
            <pc:docMk/>
            <pc:sldMk cId="2665205642" sldId="2147140066"/>
            <ac:picMk id="6" creationId="{D7A43179-6EA0-16FC-1F95-4C3CBF413302}"/>
          </ac:picMkLst>
        </pc:picChg>
      </pc:sldChg>
      <pc:sldChg chg="add del">
        <pc:chgData name="Taylor, Lyn" userId="c7edfcec-8e1b-44a5-b320-97a8b99570dc" providerId="ADAL" clId="{209AB19F-64B0-4549-B31C-72058BAFD290}" dt="2023-05-15T17:16:57.796" v="11538" actId="2696"/>
        <pc:sldMkLst>
          <pc:docMk/>
          <pc:sldMk cId="2822229528" sldId="2147140066"/>
        </pc:sldMkLst>
      </pc:sldChg>
      <pc:sldChg chg="add del modNotesTx">
        <pc:chgData name="Taylor, Lyn" userId="c7edfcec-8e1b-44a5-b320-97a8b99570dc" providerId="ADAL" clId="{209AB19F-64B0-4549-B31C-72058BAFD290}" dt="2023-05-15T17:18:58.434" v="11934" actId="2696"/>
        <pc:sldMkLst>
          <pc:docMk/>
          <pc:sldMk cId="3260245302" sldId="2147140066"/>
        </pc:sldMkLst>
      </pc:sldChg>
      <pc:sldChg chg="add del">
        <pc:chgData name="Taylor, Lyn" userId="c7edfcec-8e1b-44a5-b320-97a8b99570dc" providerId="ADAL" clId="{209AB19F-64B0-4549-B31C-72058BAFD290}" dt="2023-05-15T17:18:58.434" v="11934" actId="2696"/>
        <pc:sldMkLst>
          <pc:docMk/>
          <pc:sldMk cId="2975618" sldId="2147140067"/>
        </pc:sldMkLst>
      </pc:sldChg>
      <pc:sldChg chg="addSp delSp modSp add del mod">
        <pc:chgData name="Taylor, Lyn" userId="c7edfcec-8e1b-44a5-b320-97a8b99570dc" providerId="ADAL" clId="{209AB19F-64B0-4549-B31C-72058BAFD290}" dt="2023-05-15T17:15:19.890" v="11536" actId="2696"/>
        <pc:sldMkLst>
          <pc:docMk/>
          <pc:sldMk cId="413530433" sldId="2147140067"/>
        </pc:sldMkLst>
        <pc:spChg chg="mod">
          <ac:chgData name="Taylor, Lyn" userId="c7edfcec-8e1b-44a5-b320-97a8b99570dc" providerId="ADAL" clId="{209AB19F-64B0-4549-B31C-72058BAFD290}" dt="2023-05-15T17:14:18.351" v="11531" actId="5793"/>
          <ac:spMkLst>
            <pc:docMk/>
            <pc:sldMk cId="413530433" sldId="2147140067"/>
            <ac:spMk id="2" creationId="{720B34C4-F0E7-7F0E-348C-150F56BEAE62}"/>
          </ac:spMkLst>
        </pc:spChg>
        <pc:spChg chg="del">
          <ac:chgData name="Taylor, Lyn" userId="c7edfcec-8e1b-44a5-b320-97a8b99570dc" providerId="ADAL" clId="{209AB19F-64B0-4549-B31C-72058BAFD290}" dt="2023-05-15T17:14:37.602" v="11534" actId="478"/>
          <ac:spMkLst>
            <pc:docMk/>
            <pc:sldMk cId="413530433" sldId="2147140067"/>
            <ac:spMk id="5" creationId="{F20719D0-CAD7-9A04-D99A-98E92CCD8E15}"/>
          </ac:spMkLst>
        </pc:spChg>
        <pc:spChg chg="add mod">
          <ac:chgData name="Taylor, Lyn" userId="c7edfcec-8e1b-44a5-b320-97a8b99570dc" providerId="ADAL" clId="{209AB19F-64B0-4549-B31C-72058BAFD290}" dt="2023-05-15T17:14:28.462" v="11532"/>
          <ac:spMkLst>
            <pc:docMk/>
            <pc:sldMk cId="413530433" sldId="2147140067"/>
            <ac:spMk id="7" creationId="{D4CED9D4-8B14-34E6-272F-159F6B17A0D9}"/>
          </ac:spMkLst>
        </pc:spChg>
        <pc:spChg chg="add mod">
          <ac:chgData name="Taylor, Lyn" userId="c7edfcec-8e1b-44a5-b320-97a8b99570dc" providerId="ADAL" clId="{209AB19F-64B0-4549-B31C-72058BAFD290}" dt="2023-05-15T17:14:37.602" v="11534" actId="478"/>
          <ac:spMkLst>
            <pc:docMk/>
            <pc:sldMk cId="413530433" sldId="2147140067"/>
            <ac:spMk id="9" creationId="{F193F774-EE0A-5C84-472A-2060D8CC58D0}"/>
          </ac:spMkLst>
        </pc:spChg>
      </pc:sldChg>
      <pc:sldChg chg="add del">
        <pc:chgData name="Taylor, Lyn" userId="c7edfcec-8e1b-44a5-b320-97a8b99570dc" providerId="ADAL" clId="{209AB19F-64B0-4549-B31C-72058BAFD290}" dt="2023-05-15T17:16:57.796" v="11538" actId="2696"/>
        <pc:sldMkLst>
          <pc:docMk/>
          <pc:sldMk cId="2611536947" sldId="2147140067"/>
        </pc:sldMkLst>
      </pc:sldChg>
      <pc:sldChg chg="modSp add del mod">
        <pc:chgData name="Taylor, Lyn" userId="c7edfcec-8e1b-44a5-b320-97a8b99570dc" providerId="ADAL" clId="{209AB19F-64B0-4549-B31C-72058BAFD290}" dt="2023-06-02T13:55:36.128" v="15922"/>
        <pc:sldMkLst>
          <pc:docMk/>
          <pc:sldMk cId="3543453733" sldId="2147140067"/>
        </pc:sldMkLst>
        <pc:spChg chg="mod">
          <ac:chgData name="Taylor, Lyn" userId="c7edfcec-8e1b-44a5-b320-97a8b99570dc" providerId="ADAL" clId="{209AB19F-64B0-4549-B31C-72058BAFD290}" dt="2023-05-18T11:17:11.675" v="12592" actId="20577"/>
          <ac:spMkLst>
            <pc:docMk/>
            <pc:sldMk cId="3543453733" sldId="2147140067"/>
            <ac:spMk id="9" creationId="{F193F774-EE0A-5C84-472A-2060D8CC58D0}"/>
          </ac:spMkLst>
        </pc:spChg>
      </pc:sldChg>
      <pc:sldChg chg="modSp add del mod modNotesTx">
        <pc:chgData name="Taylor, Lyn" userId="c7edfcec-8e1b-44a5-b320-97a8b99570dc" providerId="ADAL" clId="{209AB19F-64B0-4549-B31C-72058BAFD290}" dt="2023-05-19T14:12:17.230" v="14529" actId="47"/>
        <pc:sldMkLst>
          <pc:docMk/>
          <pc:sldMk cId="2831956408" sldId="2147140068"/>
        </pc:sldMkLst>
        <pc:graphicFrameChg chg="mod modGraphic">
          <ac:chgData name="Taylor, Lyn" userId="c7edfcec-8e1b-44a5-b320-97a8b99570dc" providerId="ADAL" clId="{209AB19F-64B0-4549-B31C-72058BAFD290}" dt="2023-05-18T12:00:34.231" v="13404" actId="1076"/>
          <ac:graphicFrameMkLst>
            <pc:docMk/>
            <pc:sldMk cId="2831956408" sldId="2147140068"/>
            <ac:graphicFrameMk id="15" creationId="{5B7ABEF1-58DC-2589-341B-BE4110E78409}"/>
          </ac:graphicFrameMkLst>
        </pc:graphicFrameChg>
      </pc:sldChg>
      <pc:sldChg chg="add">
        <pc:chgData name="Taylor, Lyn" userId="c7edfcec-8e1b-44a5-b320-97a8b99570dc" providerId="ADAL" clId="{209AB19F-64B0-4549-B31C-72058BAFD290}" dt="2023-05-18T11:16:35.138" v="12587"/>
        <pc:sldMkLst>
          <pc:docMk/>
          <pc:sldMk cId="974879883" sldId="2147140069"/>
        </pc:sldMkLst>
      </pc:sldChg>
      <pc:sldChg chg="addSp delSp modSp add mod">
        <pc:chgData name="Taylor, Lyn" userId="c7edfcec-8e1b-44a5-b320-97a8b99570dc" providerId="ADAL" clId="{209AB19F-64B0-4549-B31C-72058BAFD290}" dt="2023-05-19T14:40:48.054" v="15377" actId="20577"/>
        <pc:sldMkLst>
          <pc:docMk/>
          <pc:sldMk cId="2507789820" sldId="2147140070"/>
        </pc:sldMkLst>
        <pc:spChg chg="mod">
          <ac:chgData name="Taylor, Lyn" userId="c7edfcec-8e1b-44a5-b320-97a8b99570dc" providerId="ADAL" clId="{209AB19F-64B0-4549-B31C-72058BAFD290}" dt="2023-05-18T11:35:15.257" v="12725" actId="20577"/>
          <ac:spMkLst>
            <pc:docMk/>
            <pc:sldMk cId="2507789820" sldId="2147140070"/>
            <ac:spMk id="2" creationId="{B18C5CB4-278A-49A1-B18E-69E6B6322BC1}"/>
          </ac:spMkLst>
        </pc:spChg>
        <pc:spChg chg="add mod">
          <ac:chgData name="Taylor, Lyn" userId="c7edfcec-8e1b-44a5-b320-97a8b99570dc" providerId="ADAL" clId="{209AB19F-64B0-4549-B31C-72058BAFD290}" dt="2023-05-19T14:40:30.017" v="15356" actId="1076"/>
          <ac:spMkLst>
            <pc:docMk/>
            <pc:sldMk cId="2507789820" sldId="2147140070"/>
            <ac:spMk id="3" creationId="{76DB8500-02AE-41FA-DCE2-C979518951F7}"/>
          </ac:spMkLst>
        </pc:spChg>
        <pc:spChg chg="mod">
          <ac:chgData name="Taylor, Lyn" userId="c7edfcec-8e1b-44a5-b320-97a8b99570dc" providerId="ADAL" clId="{209AB19F-64B0-4549-B31C-72058BAFD290}" dt="2023-05-18T11:41:58.538" v="12933"/>
          <ac:spMkLst>
            <pc:docMk/>
            <pc:sldMk cId="2507789820" sldId="2147140070"/>
            <ac:spMk id="4" creationId="{A9AE7FFC-C34F-4428-A159-92834D88A669}"/>
          </ac:spMkLst>
        </pc:spChg>
        <pc:spChg chg="add mod">
          <ac:chgData name="Taylor, Lyn" userId="c7edfcec-8e1b-44a5-b320-97a8b99570dc" providerId="ADAL" clId="{209AB19F-64B0-4549-B31C-72058BAFD290}" dt="2023-05-19T14:40:32.981" v="15357" actId="1076"/>
          <ac:spMkLst>
            <pc:docMk/>
            <pc:sldMk cId="2507789820" sldId="2147140070"/>
            <ac:spMk id="5" creationId="{0DDBDD5A-E16C-DDCC-DDC5-15A4A9FB822C}"/>
          </ac:spMkLst>
        </pc:spChg>
        <pc:spChg chg="del">
          <ac:chgData name="Taylor, Lyn" userId="c7edfcec-8e1b-44a5-b320-97a8b99570dc" providerId="ADAL" clId="{209AB19F-64B0-4549-B31C-72058BAFD290}" dt="2023-05-18T11:38:20.162" v="12809" actId="478"/>
          <ac:spMkLst>
            <pc:docMk/>
            <pc:sldMk cId="2507789820" sldId="2147140070"/>
            <ac:spMk id="6" creationId="{9159759D-CA6E-4FA6-9A00-545C5C0A7A07}"/>
          </ac:spMkLst>
        </pc:spChg>
        <pc:spChg chg="add mod">
          <ac:chgData name="Taylor, Lyn" userId="c7edfcec-8e1b-44a5-b320-97a8b99570dc" providerId="ADAL" clId="{209AB19F-64B0-4549-B31C-72058BAFD290}" dt="2023-05-19T14:40:48.054" v="15377" actId="20577"/>
          <ac:spMkLst>
            <pc:docMk/>
            <pc:sldMk cId="2507789820" sldId="2147140070"/>
            <ac:spMk id="6" creationId="{E6700D4B-2F18-EADE-38F2-214861A42D23}"/>
          </ac:spMkLst>
        </pc:spChg>
        <pc:picChg chg="del">
          <ac:chgData name="Taylor, Lyn" userId="c7edfcec-8e1b-44a5-b320-97a8b99570dc" providerId="ADAL" clId="{209AB19F-64B0-4549-B31C-72058BAFD290}" dt="2023-05-18T11:35:07.481" v="12724" actId="478"/>
          <ac:picMkLst>
            <pc:docMk/>
            <pc:sldMk cId="2507789820" sldId="2147140070"/>
            <ac:picMk id="10" creationId="{33142230-CC66-47B4-92CE-5C6665B2CB99}"/>
          </ac:picMkLst>
        </pc:picChg>
      </pc:sldChg>
      <pc:sldChg chg="addSp delSp modSp new mod modNotesTx">
        <pc:chgData name="Taylor, Lyn" userId="c7edfcec-8e1b-44a5-b320-97a8b99570dc" providerId="ADAL" clId="{209AB19F-64B0-4549-B31C-72058BAFD290}" dt="2023-05-19T14:15:57.295" v="14873" actId="948"/>
        <pc:sldMkLst>
          <pc:docMk/>
          <pc:sldMk cId="1908793804" sldId="2147140071"/>
        </pc:sldMkLst>
        <pc:spChg chg="mod">
          <ac:chgData name="Taylor, Lyn" userId="c7edfcec-8e1b-44a5-b320-97a8b99570dc" providerId="ADAL" clId="{209AB19F-64B0-4549-B31C-72058BAFD290}" dt="2023-05-19T14:15:57.295" v="14873" actId="948"/>
          <ac:spMkLst>
            <pc:docMk/>
            <pc:sldMk cId="1908793804" sldId="2147140071"/>
            <ac:spMk id="2" creationId="{06149E0B-14C1-8A64-9BEA-4438739C988D}"/>
          </ac:spMkLst>
        </pc:spChg>
        <pc:spChg chg="mod">
          <ac:chgData name="Taylor, Lyn" userId="c7edfcec-8e1b-44a5-b320-97a8b99570dc" providerId="ADAL" clId="{209AB19F-64B0-4549-B31C-72058BAFD290}" dt="2023-05-19T13:49:34.439" v="13472" actId="6549"/>
          <ac:spMkLst>
            <pc:docMk/>
            <pc:sldMk cId="1908793804" sldId="2147140071"/>
            <ac:spMk id="4" creationId="{D45A6893-108D-02CD-2D56-C169021D01CA}"/>
          </ac:spMkLst>
        </pc:spChg>
        <pc:spChg chg="del">
          <ac:chgData name="Taylor, Lyn" userId="c7edfcec-8e1b-44a5-b320-97a8b99570dc" providerId="ADAL" clId="{209AB19F-64B0-4549-B31C-72058BAFD290}" dt="2023-05-19T13:59:06.039" v="14022" actId="478"/>
          <ac:spMkLst>
            <pc:docMk/>
            <pc:sldMk cId="1908793804" sldId="2147140071"/>
            <ac:spMk id="5" creationId="{F0D7BE1B-F686-4831-3E8F-5840924E5061}"/>
          </ac:spMkLst>
        </pc:spChg>
        <pc:picChg chg="add mod">
          <ac:chgData name="Taylor, Lyn" userId="c7edfcec-8e1b-44a5-b320-97a8b99570dc" providerId="ADAL" clId="{209AB19F-64B0-4549-B31C-72058BAFD290}" dt="2023-05-19T13:53:12.340" v="13752"/>
          <ac:picMkLst>
            <pc:docMk/>
            <pc:sldMk cId="1908793804" sldId="2147140071"/>
            <ac:picMk id="6" creationId="{F7E5DA16-09B1-C58F-68A2-EEB34AE22778}"/>
          </ac:picMkLst>
        </pc:picChg>
      </pc:sldChg>
      <pc:sldChg chg="new del">
        <pc:chgData name="Taylor, Lyn" userId="c7edfcec-8e1b-44a5-b320-97a8b99570dc" providerId="ADAL" clId="{209AB19F-64B0-4549-B31C-72058BAFD290}" dt="2023-05-19T13:53:54.876" v="13767" actId="680"/>
        <pc:sldMkLst>
          <pc:docMk/>
          <pc:sldMk cId="2070711029" sldId="2147140072"/>
        </pc:sldMkLst>
      </pc:sldChg>
      <pc:sldChg chg="delSp modSp add mod modNotesTx">
        <pc:chgData name="Taylor, Lyn" userId="c7edfcec-8e1b-44a5-b320-97a8b99570dc" providerId="ADAL" clId="{209AB19F-64B0-4549-B31C-72058BAFD290}" dt="2023-05-19T14:15:41.271" v="14871" actId="6549"/>
        <pc:sldMkLst>
          <pc:docMk/>
          <pc:sldMk cId="3532456200" sldId="2147140072"/>
        </pc:sldMkLst>
        <pc:spChg chg="mod">
          <ac:chgData name="Taylor, Lyn" userId="c7edfcec-8e1b-44a5-b320-97a8b99570dc" providerId="ADAL" clId="{209AB19F-64B0-4549-B31C-72058BAFD290}" dt="2023-05-19T14:15:41.271" v="14871" actId="6549"/>
          <ac:spMkLst>
            <pc:docMk/>
            <pc:sldMk cId="3532456200" sldId="2147140072"/>
            <ac:spMk id="2" creationId="{06149E0B-14C1-8A64-9BEA-4438739C988D}"/>
          </ac:spMkLst>
        </pc:spChg>
        <pc:spChg chg="mod">
          <ac:chgData name="Taylor, Lyn" userId="c7edfcec-8e1b-44a5-b320-97a8b99570dc" providerId="ADAL" clId="{209AB19F-64B0-4549-B31C-72058BAFD290}" dt="2023-05-19T13:54:05.767" v="13775" actId="20577"/>
          <ac:spMkLst>
            <pc:docMk/>
            <pc:sldMk cId="3532456200" sldId="2147140072"/>
            <ac:spMk id="4" creationId="{D45A6893-108D-02CD-2D56-C169021D01CA}"/>
          </ac:spMkLst>
        </pc:spChg>
        <pc:picChg chg="del">
          <ac:chgData name="Taylor, Lyn" userId="c7edfcec-8e1b-44a5-b320-97a8b99570dc" providerId="ADAL" clId="{209AB19F-64B0-4549-B31C-72058BAFD290}" dt="2023-05-19T13:53:58.593" v="13769" actId="478"/>
          <ac:picMkLst>
            <pc:docMk/>
            <pc:sldMk cId="3532456200" sldId="2147140072"/>
            <ac:picMk id="6" creationId="{F7E5DA16-09B1-C58F-68A2-EEB34AE22778}"/>
          </ac:picMkLst>
        </pc:picChg>
      </pc:sldChg>
      <pc:sldChg chg="modSp add mod">
        <pc:chgData name="Taylor, Lyn" userId="c7edfcec-8e1b-44a5-b320-97a8b99570dc" providerId="ADAL" clId="{209AB19F-64B0-4549-B31C-72058BAFD290}" dt="2023-05-19T14:15:24.600" v="14870" actId="20577"/>
        <pc:sldMkLst>
          <pc:docMk/>
          <pc:sldMk cId="4023868431" sldId="2147140073"/>
        </pc:sldMkLst>
        <pc:spChg chg="mod">
          <ac:chgData name="Taylor, Lyn" userId="c7edfcec-8e1b-44a5-b320-97a8b99570dc" providerId="ADAL" clId="{209AB19F-64B0-4549-B31C-72058BAFD290}" dt="2023-05-19T14:15:24.600" v="14870" actId="20577"/>
          <ac:spMkLst>
            <pc:docMk/>
            <pc:sldMk cId="4023868431" sldId="2147140073"/>
            <ac:spMk id="6" creationId="{72001DC1-882A-4D72-81FB-EE6555BD381A}"/>
          </ac:spMkLst>
        </pc:spChg>
      </pc:sldChg>
      <pc:sldChg chg="add">
        <pc:chgData name="Taylor, Lyn" userId="c7edfcec-8e1b-44a5-b320-97a8b99570dc" providerId="ADAL" clId="{209AB19F-64B0-4549-B31C-72058BAFD290}" dt="2023-06-02T13:55:36.128" v="15922"/>
        <pc:sldMkLst>
          <pc:docMk/>
          <pc:sldMk cId="1837311211" sldId="2147140074"/>
        </pc:sldMkLst>
      </pc:sldChg>
      <pc:sldChg chg="add">
        <pc:chgData name="Taylor, Lyn" userId="c7edfcec-8e1b-44a5-b320-97a8b99570dc" providerId="ADAL" clId="{209AB19F-64B0-4549-B31C-72058BAFD290}" dt="2023-06-02T13:55:36.128" v="15922"/>
        <pc:sldMkLst>
          <pc:docMk/>
          <pc:sldMk cId="1988800872" sldId="2147140075"/>
        </pc:sldMkLst>
      </pc:sldChg>
      <pc:sldChg chg="add">
        <pc:chgData name="Taylor, Lyn" userId="c7edfcec-8e1b-44a5-b320-97a8b99570dc" providerId="ADAL" clId="{209AB19F-64B0-4549-B31C-72058BAFD290}" dt="2023-06-02T13:56:43.004" v="15923"/>
        <pc:sldMkLst>
          <pc:docMk/>
          <pc:sldMk cId="1092438446" sldId="2147140076"/>
        </pc:sldMkLst>
      </pc:sldChg>
      <pc:sldMasterChg chg="modSldLayout">
        <pc:chgData name="Taylor, Lyn" userId="c7edfcec-8e1b-44a5-b320-97a8b99570dc" providerId="ADAL" clId="{209AB19F-64B0-4549-B31C-72058BAFD290}" dt="2023-05-15T13:00:29.389" v="7851" actId="1076"/>
        <pc:sldMasterMkLst>
          <pc:docMk/>
          <pc:sldMasterMk cId="3055525734" sldId="2147483648"/>
        </pc:sldMasterMkLst>
        <pc:sldLayoutChg chg="addSp delSp modSp mod">
          <pc:chgData name="Taylor, Lyn" userId="c7edfcec-8e1b-44a5-b320-97a8b99570dc" providerId="ADAL" clId="{209AB19F-64B0-4549-B31C-72058BAFD290}" dt="2023-05-15T13:00:29.389" v="7851" actId="1076"/>
          <pc:sldLayoutMkLst>
            <pc:docMk/>
            <pc:sldMasterMk cId="3055525734" sldId="2147483648"/>
            <pc:sldLayoutMk cId="83146183" sldId="2147483726"/>
          </pc:sldLayoutMkLst>
          <pc:spChg chg="add mod">
            <ac:chgData name="Taylor, Lyn" userId="c7edfcec-8e1b-44a5-b320-97a8b99570dc" providerId="ADAL" clId="{209AB19F-64B0-4549-B31C-72058BAFD290}" dt="2023-05-15T13:00:18.123" v="7850"/>
            <ac:spMkLst>
              <pc:docMk/>
              <pc:sldMasterMk cId="3055525734" sldId="2147483648"/>
              <pc:sldLayoutMk cId="83146183" sldId="2147483726"/>
              <ac:spMk id="2" creationId="{560D1C83-7459-EE2B-2B9C-5E20595C7993}"/>
            </ac:spMkLst>
          </pc:spChg>
          <pc:spChg chg="mod">
            <ac:chgData name="Taylor, Lyn" userId="c7edfcec-8e1b-44a5-b320-97a8b99570dc" providerId="ADAL" clId="{209AB19F-64B0-4549-B31C-72058BAFD290}" dt="2023-05-15T13:00:29.389" v="7851" actId="1076"/>
            <ac:spMkLst>
              <pc:docMk/>
              <pc:sldMasterMk cId="3055525734" sldId="2147483648"/>
              <pc:sldLayoutMk cId="83146183" sldId="2147483726"/>
              <ac:spMk id="11" creationId="{00000000-0000-0000-0000-000000000000}"/>
            </ac:spMkLst>
          </pc:spChg>
          <pc:picChg chg="del">
            <ac:chgData name="Taylor, Lyn" userId="c7edfcec-8e1b-44a5-b320-97a8b99570dc" providerId="ADAL" clId="{209AB19F-64B0-4549-B31C-72058BAFD290}" dt="2023-05-15T12:34:53.228" v="7033" actId="478"/>
            <ac:picMkLst>
              <pc:docMk/>
              <pc:sldMasterMk cId="3055525734" sldId="2147483648"/>
              <pc:sldLayoutMk cId="83146183" sldId="2147483726"/>
              <ac:picMk id="4" creationId="{A32583E1-92A0-465A-B0F5-080C53183950}"/>
            </ac:picMkLst>
          </pc:picChg>
        </pc:sldLayoutChg>
      </pc:sldMasterChg>
    </pc:docChg>
  </pc:docChgLst>
  <pc:docChgLst>
    <pc:chgData name="Linnington, James" userId="86e3b183-7158-42d4-b187-5ef8313512d6" providerId="ADAL" clId="{102D31C1-1833-47DC-AB4C-CB38025A4319}"/>
    <pc:docChg chg="undo custSel modSld">
      <pc:chgData name="Linnington, James" userId="86e3b183-7158-42d4-b187-5ef8313512d6" providerId="ADAL" clId="{102D31C1-1833-47DC-AB4C-CB38025A4319}" dt="2023-05-10T14:09:51.605" v="52" actId="478"/>
      <pc:docMkLst>
        <pc:docMk/>
      </pc:docMkLst>
      <pc:sldChg chg="addSp delSp modSp mod">
        <pc:chgData name="Linnington, James" userId="86e3b183-7158-42d4-b187-5ef8313512d6" providerId="ADAL" clId="{102D31C1-1833-47DC-AB4C-CB38025A4319}" dt="2023-05-10T14:01:55.459" v="28" actId="108"/>
        <pc:sldMkLst>
          <pc:docMk/>
          <pc:sldMk cId="2587063023" sldId="276"/>
        </pc:sldMkLst>
        <pc:spChg chg="add mod">
          <ac:chgData name="Linnington, James" userId="86e3b183-7158-42d4-b187-5ef8313512d6" providerId="ADAL" clId="{102D31C1-1833-47DC-AB4C-CB38025A4319}" dt="2023-05-10T14:01:55.459" v="28" actId="108"/>
          <ac:spMkLst>
            <pc:docMk/>
            <pc:sldMk cId="2587063023" sldId="276"/>
            <ac:spMk id="5" creationId="{1F38E802-6314-F7B4-E275-B5B16C7745D6}"/>
          </ac:spMkLst>
        </pc:spChg>
        <pc:picChg chg="add mod">
          <ac:chgData name="Linnington, James" userId="86e3b183-7158-42d4-b187-5ef8313512d6" providerId="ADAL" clId="{102D31C1-1833-47DC-AB4C-CB38025A4319}" dt="2023-05-10T14:00:45.518" v="14"/>
          <ac:picMkLst>
            <pc:docMk/>
            <pc:sldMk cId="2587063023" sldId="276"/>
            <ac:picMk id="4" creationId="{0E62A3F7-46D0-135B-6F5B-0D7065257F9B}"/>
          </ac:picMkLst>
        </pc:picChg>
        <pc:picChg chg="del">
          <ac:chgData name="Linnington, James" userId="86e3b183-7158-42d4-b187-5ef8313512d6" providerId="ADAL" clId="{102D31C1-1833-47DC-AB4C-CB38025A4319}" dt="2023-05-10T14:00:10.716" v="9" actId="478"/>
          <ac:picMkLst>
            <pc:docMk/>
            <pc:sldMk cId="2587063023" sldId="276"/>
            <ac:picMk id="14" creationId="{F2C79266-6AF3-00A6-A7B0-6AC009D83404}"/>
          </ac:picMkLst>
        </pc:picChg>
      </pc:sldChg>
      <pc:sldChg chg="modSp mod modClrScheme chgLayout">
        <pc:chgData name="Linnington, James" userId="86e3b183-7158-42d4-b187-5ef8313512d6" providerId="ADAL" clId="{102D31C1-1833-47DC-AB4C-CB38025A4319}" dt="2023-05-10T13:56:20.109" v="3" actId="1076"/>
        <pc:sldMkLst>
          <pc:docMk/>
          <pc:sldMk cId="3839650751" sldId="2147140010"/>
        </pc:sldMkLst>
        <pc:spChg chg="mod ord">
          <ac:chgData name="Linnington, James" userId="86e3b183-7158-42d4-b187-5ef8313512d6" providerId="ADAL" clId="{102D31C1-1833-47DC-AB4C-CB38025A4319}" dt="2023-05-10T13:56:20.109" v="3" actId="1076"/>
          <ac:spMkLst>
            <pc:docMk/>
            <pc:sldMk cId="3839650751" sldId="2147140010"/>
            <ac:spMk id="4" creationId="{4752FBFB-1C13-5E3E-C898-87899829B581}"/>
          </ac:spMkLst>
        </pc:spChg>
        <pc:spChg chg="mod ord">
          <ac:chgData name="Linnington, James" userId="86e3b183-7158-42d4-b187-5ef8313512d6" providerId="ADAL" clId="{102D31C1-1833-47DC-AB4C-CB38025A4319}" dt="2023-05-10T13:56:11.479" v="2" actId="1076"/>
          <ac:spMkLst>
            <pc:docMk/>
            <pc:sldMk cId="3839650751" sldId="2147140010"/>
            <ac:spMk id="6" creationId="{EBA8319C-C9C2-4126-6160-6F07C22A8AB9}"/>
          </ac:spMkLst>
        </pc:spChg>
      </pc:sldChg>
      <pc:sldChg chg="addSp delSp modSp mod">
        <pc:chgData name="Linnington, James" userId="86e3b183-7158-42d4-b187-5ef8313512d6" providerId="ADAL" clId="{102D31C1-1833-47DC-AB4C-CB38025A4319}" dt="2023-05-10T14:09:13.131" v="44" actId="478"/>
        <pc:sldMkLst>
          <pc:docMk/>
          <pc:sldMk cId="1056713144" sldId="2147140011"/>
        </pc:sldMkLst>
        <pc:spChg chg="del mod">
          <ac:chgData name="Linnington, James" userId="86e3b183-7158-42d4-b187-5ef8313512d6" providerId="ADAL" clId="{102D31C1-1833-47DC-AB4C-CB38025A4319}" dt="2023-05-10T14:09:06.333" v="42" actId="478"/>
          <ac:spMkLst>
            <pc:docMk/>
            <pc:sldMk cId="1056713144" sldId="2147140011"/>
            <ac:spMk id="9" creationId="{ECACCA30-4B6E-46C1-973A-8F2DD49DB6CB}"/>
          </ac:spMkLst>
        </pc:spChg>
        <pc:spChg chg="add mod">
          <ac:chgData name="Linnington, James" userId="86e3b183-7158-42d4-b187-5ef8313512d6" providerId="ADAL" clId="{102D31C1-1833-47DC-AB4C-CB38025A4319}" dt="2023-05-10T14:09:11.182" v="43" actId="1076"/>
          <ac:spMkLst>
            <pc:docMk/>
            <pc:sldMk cId="1056713144" sldId="2147140011"/>
            <ac:spMk id="18" creationId="{D2DE69BD-8E34-733D-1C5D-9395DDA3C8A7}"/>
          </ac:spMkLst>
        </pc:spChg>
        <pc:spChg chg="add del mod">
          <ac:chgData name="Linnington, James" userId="86e3b183-7158-42d4-b187-5ef8313512d6" providerId="ADAL" clId="{102D31C1-1833-47DC-AB4C-CB38025A4319}" dt="2023-05-10T14:09:13.131" v="44" actId="478"/>
          <ac:spMkLst>
            <pc:docMk/>
            <pc:sldMk cId="1056713144" sldId="2147140011"/>
            <ac:spMk id="20" creationId="{E7E45926-045B-D914-E5C5-25EFD7F71344}"/>
          </ac:spMkLst>
        </pc:spChg>
      </pc:sldChg>
      <pc:sldChg chg="addSp delSp modSp mod">
        <pc:chgData name="Linnington, James" userId="86e3b183-7158-42d4-b187-5ef8313512d6" providerId="ADAL" clId="{102D31C1-1833-47DC-AB4C-CB38025A4319}" dt="2023-05-10T14:09:51.605" v="52" actId="478"/>
        <pc:sldMkLst>
          <pc:docMk/>
          <pc:sldMk cId="3012991804" sldId="2147140012"/>
        </pc:sldMkLst>
        <pc:spChg chg="del mod">
          <ac:chgData name="Linnington, James" userId="86e3b183-7158-42d4-b187-5ef8313512d6" providerId="ADAL" clId="{102D31C1-1833-47DC-AB4C-CB38025A4319}" dt="2023-05-10T14:09:42.755" v="49" actId="478"/>
          <ac:spMkLst>
            <pc:docMk/>
            <pc:sldMk cId="3012991804" sldId="2147140012"/>
            <ac:spMk id="2" creationId="{44902934-68B9-3733-79A9-ECFBF823FBE8}"/>
          </ac:spMkLst>
        </pc:spChg>
        <pc:spChg chg="add mod">
          <ac:chgData name="Linnington, James" userId="86e3b183-7158-42d4-b187-5ef8313512d6" providerId="ADAL" clId="{102D31C1-1833-47DC-AB4C-CB38025A4319}" dt="2023-05-10T14:09:49.647" v="51" actId="14100"/>
          <ac:spMkLst>
            <pc:docMk/>
            <pc:sldMk cId="3012991804" sldId="2147140012"/>
            <ac:spMk id="12" creationId="{F935894A-4F8D-6A0A-B982-4FE62A8B8088}"/>
          </ac:spMkLst>
        </pc:spChg>
        <pc:spChg chg="add del mod">
          <ac:chgData name="Linnington, James" userId="86e3b183-7158-42d4-b187-5ef8313512d6" providerId="ADAL" clId="{102D31C1-1833-47DC-AB4C-CB38025A4319}" dt="2023-05-10T14:09:51.605" v="52" actId="478"/>
          <ac:spMkLst>
            <pc:docMk/>
            <pc:sldMk cId="3012991804" sldId="2147140012"/>
            <ac:spMk id="14" creationId="{856372DF-BCB8-3ACD-8B3E-0E4B72210A8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8B47B1-CD59-7142-AAA3-21818FBDBB2E}"/>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latin typeface="Arial" panose="020B0604020202020204" pitchFamily="34" charset="0"/>
            </a:endParaRPr>
          </a:p>
        </p:txBody>
      </p:sp>
      <p:sp>
        <p:nvSpPr>
          <p:cNvPr id="3" name="Date Placeholder 2">
            <a:extLst>
              <a:ext uri="{FF2B5EF4-FFF2-40B4-BE49-F238E27FC236}">
                <a16:creationId xmlns:a16="http://schemas.microsoft.com/office/drawing/2014/main" id="{F0FEFF7C-35B1-2D4C-825D-C11C4433725E}"/>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B60CD363-E5C0-1742-8182-7F5B7622D2C6}" type="datetimeFigureOut">
              <a:rPr lang="en-US" smtClean="0">
                <a:latin typeface="Arial" panose="020B0604020202020204" pitchFamily="34" charset="0"/>
              </a:rPr>
              <a:t>6/3/2024</a:t>
            </a:fld>
            <a:endParaRPr lang="en-US">
              <a:latin typeface="Arial" panose="020B0604020202020204" pitchFamily="34" charset="0"/>
            </a:endParaRPr>
          </a:p>
        </p:txBody>
      </p:sp>
      <p:sp>
        <p:nvSpPr>
          <p:cNvPr id="4" name="Footer Placeholder 3">
            <a:extLst>
              <a:ext uri="{FF2B5EF4-FFF2-40B4-BE49-F238E27FC236}">
                <a16:creationId xmlns:a16="http://schemas.microsoft.com/office/drawing/2014/main" id="{25E9B3E2-FAA6-574D-B2E8-6E1D26DC1180}"/>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latin typeface="Arial" panose="020B0604020202020204" pitchFamily="34" charset="0"/>
            </a:endParaRPr>
          </a:p>
        </p:txBody>
      </p:sp>
      <p:sp>
        <p:nvSpPr>
          <p:cNvPr id="5" name="Slide Number Placeholder 4">
            <a:extLst>
              <a:ext uri="{FF2B5EF4-FFF2-40B4-BE49-F238E27FC236}">
                <a16:creationId xmlns:a16="http://schemas.microsoft.com/office/drawing/2014/main" id="{F0A55118-65AC-2141-BA88-B7723C4B7B35}"/>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02DA8699-945C-2F44-8FA3-2DCFEC0C2781}" type="slidenum">
              <a:rPr lang="en-US" smtClean="0">
                <a:latin typeface="Arial" panose="020B0604020202020204" pitchFamily="34" charset="0"/>
              </a:rPr>
              <a:t>‹#›</a:t>
            </a:fld>
            <a:endParaRPr lang="en-US">
              <a:latin typeface="Arial" panose="020B0604020202020204" pitchFamily="34" charset="0"/>
            </a:endParaRPr>
          </a:p>
        </p:txBody>
      </p:sp>
    </p:spTree>
    <p:extLst>
      <p:ext uri="{BB962C8B-B14F-4D97-AF65-F5344CB8AC3E}">
        <p14:creationId xmlns:p14="http://schemas.microsoft.com/office/powerpoint/2010/main" val="31703667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jpg>
</file>

<file path=ppt/media/image13.jpg>
</file>

<file path=ppt/media/image14.jpg>
</file>

<file path=ppt/media/image15.jpeg>
</file>

<file path=ppt/media/image16.jpeg>
</file>

<file path=ppt/media/image17.jpg>
</file>

<file path=ppt/media/image18.jpg>
</file>

<file path=ppt/media/image19.jpg>
</file>

<file path=ppt/media/image2.png>
</file>

<file path=ppt/media/image20.jpeg>
</file>

<file path=ppt/media/image21.png>
</file>

<file path=ppt/media/image22.png>
</file>

<file path=ppt/media/image23.jpeg>
</file>

<file path=ppt/media/image24.jpeg>
</file>

<file path=ppt/media/image25.png>
</file>

<file path=ppt/media/image26.jpeg>
</file>

<file path=ppt/media/image27.jpe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tmp>
</file>

<file path=ppt/media/image44.png>
</file>

<file path=ppt/media/image45.tmp>
</file>

<file path=ppt/media/image46.tmp>
</file>

<file path=ppt/media/image47.tmp>
</file>

<file path=ppt/media/image48.tmp>
</file>

<file path=ppt/media/image49.tmp>
</file>

<file path=ppt/media/image5.jpeg>
</file>

<file path=ppt/media/image50.tmp>
</file>

<file path=ppt/media/image51.tmp>
</file>

<file path=ppt/media/image52.tmp>
</file>

<file path=ppt/media/image53.tmp>
</file>

<file path=ppt/media/image54.tmp>
</file>

<file path=ppt/media/image55.tmp>
</file>

<file path=ppt/media/image56.tmp>
</file>

<file path=ppt/media/image57.tmp>
</file>

<file path=ppt/media/image58.tmp>
</file>

<file path=ppt/media/image59.tmp>
</file>

<file path=ppt/media/image6.png>
</file>

<file path=ppt/media/image60.tmp>
</file>

<file path=ppt/media/image61.tmp>
</file>

<file path=ppt/media/image62.tmp>
</file>

<file path=ppt/media/image63.tmp>
</file>

<file path=ppt/media/image64.tmp>
</file>

<file path=ppt/media/image65.png>
</file>

<file path=ppt/media/image66.png>
</file>

<file path=ppt/media/image67.tmp>
</file>

<file path=ppt/media/image68.tmp>
</file>

<file path=ppt/media/image69.png>
</file>

<file path=ppt/media/image7.jpeg>
</file>

<file path=ppt/media/image70.png>
</file>

<file path=ppt/media/image71.png>
</file>

<file path=ppt/media/image72.png>
</file>

<file path=ppt/media/image73.tmp>
</file>

<file path=ppt/media/image74.tmp>
</file>

<file path=ppt/media/image75.png>
</file>

<file path=ppt/media/image76.png>
</file>

<file path=ppt/media/image77.tmp>
</file>

<file path=ppt/media/image78.tmp>
</file>

<file path=ppt/media/image79.tmp>
</file>

<file path=ppt/media/image8.jpeg>
</file>

<file path=ppt/media/image80.tmp>
</file>

<file path=ppt/media/image81.png>
</file>

<file path=ppt/media/image82.png>
</file>

<file path=ppt/media/image83.png>
</file>

<file path=ppt/media/image84.png>
</file>

<file path=ppt/media/image85.tmp>
</file>

<file path=ppt/media/image86.png>
</file>

<file path=ppt/media/image87.jpg>
</file>

<file path=ppt/media/image88.png>
</file>

<file path=ppt/media/image89.tmp>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b="0" i="0">
                <a:latin typeface="Arial" panose="020B0604020202020204" pitchFamily="34" charset="0"/>
              </a:defRPr>
            </a:lvl1pPr>
          </a:lstStyle>
          <a:p>
            <a:fld id="{110AAC2C-0086-BD4A-96CB-5B53248D5F36}" type="datetimeFigureOut">
              <a:rPr lang="en-US" smtClean="0"/>
              <a:pPr/>
              <a:t>6/3/2024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AF183F98-A384-F947-B52B-C2E52B489CA3}" type="slidenum">
              <a:rPr lang="en-US" smtClean="0"/>
              <a:pPr/>
              <a:t>‹#›</a:t>
            </a:fld>
            <a:endParaRPr lang="en-US"/>
          </a:p>
        </p:txBody>
      </p:sp>
    </p:spTree>
    <p:extLst>
      <p:ext uri="{BB962C8B-B14F-4D97-AF65-F5344CB8AC3E}">
        <p14:creationId xmlns:p14="http://schemas.microsoft.com/office/powerpoint/2010/main" val="3328435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ithub.com/phuse-org/devop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www.pharmar.org/"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1</a:t>
            </a:fld>
            <a:endParaRPr lang="en-US"/>
          </a:p>
        </p:txBody>
      </p:sp>
    </p:spTree>
    <p:extLst>
      <p:ext uri="{BB962C8B-B14F-4D97-AF65-F5344CB8AC3E}">
        <p14:creationId xmlns:p14="http://schemas.microsoft.com/office/powerpoint/2010/main" val="1323297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12</a:t>
            </a:fld>
            <a:endParaRPr lang="en-GB"/>
          </a:p>
        </p:txBody>
      </p:sp>
    </p:spTree>
    <p:extLst>
      <p:ext uri="{BB962C8B-B14F-4D97-AF65-F5344CB8AC3E}">
        <p14:creationId xmlns:p14="http://schemas.microsoft.com/office/powerpoint/2010/main" val="3172309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13</a:t>
            </a:fld>
            <a:endParaRPr lang="en-GB"/>
          </a:p>
        </p:txBody>
      </p:sp>
    </p:spTree>
    <p:extLst>
      <p:ext uri="{BB962C8B-B14F-4D97-AF65-F5344CB8AC3E}">
        <p14:creationId xmlns:p14="http://schemas.microsoft.com/office/powerpoint/2010/main" val="2418962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14</a:t>
            </a:fld>
            <a:endParaRPr lang="en-GB"/>
          </a:p>
        </p:txBody>
      </p:sp>
    </p:spTree>
    <p:extLst>
      <p:ext uri="{BB962C8B-B14F-4D97-AF65-F5344CB8AC3E}">
        <p14:creationId xmlns:p14="http://schemas.microsoft.com/office/powerpoint/2010/main" val="1555139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New package to create FDA SMQs – per guidance rf</a:t>
            </a:r>
          </a:p>
          <a:p>
            <a:r>
              <a:rPr lang="en-GB" dirty="0"/>
              <a:t>Want HTML files not shiny &amp; not </a:t>
            </a:r>
            <a:r>
              <a:rPr lang="en-GB" dirty="0" err="1"/>
              <a:t>pDF</a:t>
            </a:r>
            <a:r>
              <a:rPr lang="en-GB" dirty="0"/>
              <a:t>.</a:t>
            </a:r>
          </a:p>
          <a:p>
            <a:endParaRPr lang="en-GB" dirty="0"/>
          </a:p>
          <a:p>
            <a:r>
              <a:rPr lang="en-GB" dirty="0" err="1"/>
              <a:t>PharmaDevOps</a:t>
            </a:r>
            <a:r>
              <a:rPr lang="en-GB" dirty="0"/>
              <a:t> </a:t>
            </a:r>
            <a:r>
              <a:rPr lang="en-GB"/>
              <a:t>PHUSE project as part of DVOST</a:t>
            </a:r>
            <a:endParaRPr lang="en-GB" dirty="0"/>
          </a:p>
          <a:p>
            <a:r>
              <a:rPr lang="en-US" dirty="0" err="1">
                <a:hlinkClick r:id="rId3"/>
              </a:rPr>
              <a:t>phuse</a:t>
            </a:r>
            <a:r>
              <a:rPr lang="en-US" dirty="0">
                <a:hlinkClick r:id="rId3"/>
              </a:rPr>
              <a:t>-org/</a:t>
            </a:r>
            <a:r>
              <a:rPr lang="en-US" dirty="0" err="1">
                <a:hlinkClick r:id="rId3"/>
              </a:rPr>
              <a:t>devops</a:t>
            </a:r>
            <a:r>
              <a:rPr lang="en-US" dirty="0">
                <a:hlinkClick r:id="rId3"/>
              </a:rPr>
              <a:t> (github.com)</a:t>
            </a:r>
            <a:r>
              <a:rPr lang="en-GB" dirty="0"/>
              <a:t> – tools to ensure better quality packages.  CICD (Continuous integration &amp; Continuous delivery)</a:t>
            </a:r>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15</a:t>
            </a:fld>
            <a:endParaRPr lang="en-US"/>
          </a:p>
        </p:txBody>
      </p:sp>
    </p:spTree>
    <p:extLst>
      <p:ext uri="{BB962C8B-B14F-4D97-AF65-F5344CB8AC3E}">
        <p14:creationId xmlns:p14="http://schemas.microsoft.com/office/powerpoint/2010/main" val="3590456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16</a:t>
            </a:fld>
            <a:endParaRPr lang="en-GB"/>
          </a:p>
        </p:txBody>
      </p:sp>
    </p:spTree>
    <p:extLst>
      <p:ext uri="{BB962C8B-B14F-4D97-AF65-F5344CB8AC3E}">
        <p14:creationId xmlns:p14="http://schemas.microsoft.com/office/powerpoint/2010/main" val="1786162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team identified that instead of everyone developing their own macros to do the same regulatory standards, why not develop them in the open source and then the code can be shared.  This has a hidden benefit,  new starters currently have to learn company specific SAS macros,  if you use open source packages, then moving companies you’ll use the same packages !!</a:t>
            </a:r>
            <a:endParaRPr lang="en-US" dirty="0"/>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17</a:t>
            </a:fld>
            <a:endParaRPr lang="en-US"/>
          </a:p>
        </p:txBody>
      </p:sp>
    </p:spTree>
    <p:extLst>
      <p:ext uri="{BB962C8B-B14F-4D97-AF65-F5344CB8AC3E}">
        <p14:creationId xmlns:p14="http://schemas.microsoft.com/office/powerpoint/2010/main" val="3739963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Today I’ll talk a bit about R validation Hub and Submissions activities, and Min-Hua will talk more about CSRMW project.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18</a:t>
            </a:fld>
            <a:endParaRPr lang="en-GB"/>
          </a:p>
        </p:txBody>
      </p:sp>
    </p:spTree>
    <p:extLst>
      <p:ext uri="{BB962C8B-B14F-4D97-AF65-F5344CB8AC3E}">
        <p14:creationId xmlns:p14="http://schemas.microsoft.com/office/powerpoint/2010/main" val="27535655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Riskmetric</a:t>
            </a:r>
            <a:r>
              <a:rPr lang="en-GB" dirty="0"/>
              <a:t> App and package</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20</a:t>
            </a:fld>
            <a:endParaRPr lang="en-GB"/>
          </a:p>
        </p:txBody>
      </p:sp>
    </p:spTree>
    <p:extLst>
      <p:ext uri="{BB962C8B-B14F-4D97-AF65-F5344CB8AC3E}">
        <p14:creationId xmlns:p14="http://schemas.microsoft.com/office/powerpoint/2010/main" val="17079594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Riskmetric</a:t>
            </a:r>
            <a:r>
              <a:rPr lang="en-GB" dirty="0"/>
              <a:t> App and package –</a:t>
            </a:r>
            <a:r>
              <a:rPr lang="en-US" sz="1200" dirty="0">
                <a:solidFill>
                  <a:srgbClr val="111111"/>
                </a:solidFill>
                <a:latin typeface="Roboto" panose="02000000000000000000" pitchFamily="2" charset="0"/>
              </a:rPr>
              <a:t>Blog posts/presentations/case studies: </a:t>
            </a:r>
            <a:r>
              <a:rPr lang="en-US" sz="1200" dirty="0">
                <a:solidFill>
                  <a:srgbClr val="111111"/>
                </a:solidFill>
                <a:latin typeface="Roboto" panose="02000000000000000000" pitchFamily="2" charset="0"/>
                <a:hlinkClick r:id="rId3"/>
              </a:rPr>
              <a:t>www.pharmaR.org</a:t>
            </a:r>
            <a:endParaRPr lang="en-US" sz="1200" dirty="0">
              <a:solidFill>
                <a:srgbClr val="111111"/>
              </a:solidFill>
              <a:latin typeface="Roboto" panose="02000000000000000000" pitchFamily="2" charset="0"/>
            </a:endParaRPr>
          </a:p>
          <a:p>
            <a:pPr>
              <a:spcBef>
                <a:spcPts val="1500"/>
              </a:spcBef>
            </a:pPr>
            <a:r>
              <a:rPr lang="en-US" sz="1200" dirty="0">
                <a:solidFill>
                  <a:srgbClr val="111111"/>
                </a:solidFill>
                <a:latin typeface="Roboto" panose="02000000000000000000" pitchFamily="2" charset="0"/>
              </a:rPr>
              <a:t>ASA BIOP report publication (Vol29, No.3 Fall 2022). Risk Assessment of R Packages: Learnings And Reflections</a:t>
            </a:r>
          </a:p>
          <a:p>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21</a:t>
            </a:fld>
            <a:endParaRPr lang="en-GB"/>
          </a:p>
        </p:txBody>
      </p:sp>
    </p:spTree>
    <p:extLst>
      <p:ext uri="{BB962C8B-B14F-4D97-AF65-F5344CB8AC3E}">
        <p14:creationId xmlns:p14="http://schemas.microsoft.com/office/powerpoint/2010/main" val="2750193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555555"/>
                </a:solidFill>
                <a:effectLst/>
                <a:latin typeface="Roboto" panose="02000000000000000000" pitchFamily="2" charset="0"/>
              </a:rPr>
              <a:t>base and recommended (core) packages - developed by the R Foundation and shipped with the basic installation</a:t>
            </a:r>
          </a:p>
          <a:p>
            <a:pPr algn="l">
              <a:buFont typeface="Arial" panose="020B0604020202020204" pitchFamily="34" charset="0"/>
              <a:buChar char="•"/>
            </a:pPr>
            <a:r>
              <a:rPr lang="en-US" b="0" i="0" dirty="0">
                <a:solidFill>
                  <a:srgbClr val="555555"/>
                </a:solidFill>
                <a:effectLst/>
                <a:latin typeface="Roboto" panose="02000000000000000000" pitchFamily="2" charset="0"/>
              </a:rPr>
              <a:t>contributed (open source) packages - developed by anyone, and may differ in accuracy</a:t>
            </a:r>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22</a:t>
            </a:fld>
            <a:endParaRPr lang="en-US"/>
          </a:p>
        </p:txBody>
      </p:sp>
    </p:spTree>
    <p:extLst>
      <p:ext uri="{BB962C8B-B14F-4D97-AF65-F5344CB8AC3E}">
        <p14:creationId xmlns:p14="http://schemas.microsoft.com/office/powerpoint/2010/main" val="3227093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2</a:t>
            </a:fld>
            <a:endParaRPr lang="en-US"/>
          </a:p>
        </p:txBody>
      </p:sp>
    </p:spTree>
    <p:extLst>
      <p:ext uri="{BB962C8B-B14F-4D97-AF65-F5344CB8AC3E}">
        <p14:creationId xmlns:p14="http://schemas.microsoft.com/office/powerpoint/2010/main" val="5878132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The {</a:t>
            </a:r>
            <a:r>
              <a:rPr lang="en-US" sz="12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riskmetric</a:t>
            </a: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R package supports risk-based validation R packages.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Its an interface to collect package information from a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variety of sources such as public package repositories, public source code repositories, local source code or locally installed package libraries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pkg_ref</a:t>
            </a: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builds a collection of package metadata which may be helpful for a risk assessment.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pkg_assess</a:t>
            </a:r>
            <a:r>
              <a:rPr lang="en-US" sz="12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derives a number of package metrics from this metadata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200" dirty="0">
                <a:solidFill>
                  <a:srgbClr val="000000"/>
                </a:solidFill>
                <a:effectLst/>
                <a:latin typeface="Arial" panose="020B0604020202020204" pitchFamily="34" charset="0"/>
                <a:ea typeface="Times New Roman" panose="02020603050405020304" pitchFamily="18" charset="0"/>
              </a:rPr>
              <a:t>Finally, </a:t>
            </a:r>
            <a:r>
              <a:rPr lang="en-US" sz="1200" dirty="0" err="1">
                <a:solidFill>
                  <a:srgbClr val="000000"/>
                </a:solidFill>
                <a:effectLst/>
                <a:latin typeface="Arial" panose="020B0604020202020204" pitchFamily="34" charset="0"/>
                <a:ea typeface="Times New Roman" panose="02020603050405020304" pitchFamily="18" charset="0"/>
              </a:rPr>
              <a:t>pkg_score</a:t>
            </a:r>
            <a:r>
              <a:rPr lang="en-US" sz="1200" dirty="0">
                <a:solidFill>
                  <a:srgbClr val="000000"/>
                </a:solidFill>
                <a:effectLst/>
                <a:latin typeface="Arial" panose="020B0604020202020204" pitchFamily="34" charset="0"/>
                <a:ea typeface="Times New Roman" panose="02020603050405020304" pitchFamily="18" charset="0"/>
              </a:rPr>
              <a:t>() consolidates the metrics into numeric indications of their quality and allowing for aggregate comparison of individual packages or package cohorts. </a:t>
            </a:r>
            <a:endParaRPr lang="en-US" sz="12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23</a:t>
            </a:fld>
            <a:endParaRPr lang="en-US"/>
          </a:p>
        </p:txBody>
      </p:sp>
    </p:spTree>
    <p:extLst>
      <p:ext uri="{BB962C8B-B14F-4D97-AF65-F5344CB8AC3E}">
        <p14:creationId xmlns:p14="http://schemas.microsoft.com/office/powerpoint/2010/main" val="37201211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07000"/>
              </a:lnSpc>
              <a:spcBef>
                <a:spcPts val="0"/>
              </a:spcBef>
              <a:spcAft>
                <a:spcPts val="800"/>
              </a:spcAft>
              <a:buNone/>
            </a:pPr>
            <a:r>
              <a:rPr lang="en-US" sz="1200" dirty="0">
                <a:effectLst/>
                <a:ea typeface="Calibri" panose="020F0502020204030204" pitchFamily="34" charset="0"/>
                <a:cs typeface="Times New Roman" panose="02020603050405020304" pitchFamily="18" charset="0"/>
              </a:rPr>
              <a:t>The shiny application has the following functionalities:</a:t>
            </a:r>
          </a:p>
          <a:p>
            <a:pPr>
              <a:lnSpc>
                <a:spcPct val="107000"/>
              </a:lnSpc>
              <a:spcBef>
                <a:spcPts val="0"/>
              </a:spcBef>
              <a:spcAft>
                <a:spcPts val="800"/>
              </a:spcAft>
            </a:pPr>
            <a:r>
              <a:rPr lang="en-US" sz="1200" dirty="0">
                <a:effectLst/>
                <a:ea typeface="Calibri" panose="020F0502020204030204" pitchFamily="34" charset="0"/>
                <a:cs typeface="Times New Roman" panose="02020603050405020304" pitchFamily="18" charset="0"/>
              </a:rPr>
              <a:t>- inherits the advantages of the shiny R package, i.e. no R programming knowledge is needed to use the application,</a:t>
            </a:r>
          </a:p>
          <a:p>
            <a:pPr>
              <a:lnSpc>
                <a:spcPct val="107000"/>
              </a:lnSpc>
              <a:spcBef>
                <a:spcPts val="0"/>
              </a:spcBef>
              <a:spcAft>
                <a:spcPts val="800"/>
              </a:spcAft>
            </a:pPr>
            <a:r>
              <a:rPr lang="en-US" sz="1200" dirty="0">
                <a:effectLst/>
                <a:ea typeface="Calibri" panose="020F0502020204030204" pitchFamily="34" charset="0"/>
                <a:cs typeface="Times New Roman" panose="02020603050405020304" pitchFamily="18" charset="0"/>
              </a:rPr>
              <a:t>- gathers information on community and maintenance metrics of the package,</a:t>
            </a:r>
          </a:p>
          <a:p>
            <a:pPr>
              <a:lnSpc>
                <a:spcPct val="107000"/>
              </a:lnSpc>
              <a:spcBef>
                <a:spcPts val="0"/>
              </a:spcBef>
              <a:spcAft>
                <a:spcPts val="800"/>
              </a:spcAft>
            </a:pPr>
            <a:r>
              <a:rPr lang="en-US" sz="1200" dirty="0">
                <a:effectLst/>
                <a:ea typeface="Calibri" panose="020F0502020204030204" pitchFamily="34" charset="0"/>
                <a:cs typeface="Times New Roman" panose="02020603050405020304" pitchFamily="18" charset="0"/>
              </a:rPr>
              <a:t>- has embedded authorized personnel that can perform risk assessments and modify metric weights depending on the user access level,</a:t>
            </a:r>
          </a:p>
          <a:p>
            <a:pPr marL="171450" marR="0" lvl="0" indent="-171450" algn="l" defTabSz="914400" rtl="0" eaLnBrk="1" fontAlgn="auto" latinLnBrk="0" hangingPunct="1">
              <a:lnSpc>
                <a:spcPct val="107000"/>
              </a:lnSpc>
              <a:spcBef>
                <a:spcPts val="0"/>
              </a:spcBef>
              <a:spcAft>
                <a:spcPts val="800"/>
              </a:spcAft>
              <a:buClrTx/>
              <a:buSzTx/>
              <a:buFontTx/>
              <a:buChar char="-"/>
              <a:tabLst/>
              <a:defRPr/>
            </a:pPr>
            <a:r>
              <a:rPr lang="en-US" sz="1200" dirty="0">
                <a:effectLst/>
                <a:ea typeface="Calibri" panose="020F0502020204030204" pitchFamily="34" charset="0"/>
                <a:cs typeface="Times New Roman" panose="02020603050405020304" pitchFamily="18" charset="0"/>
              </a:rPr>
              <a:t>allows users to provide feedback on the risk calculated by </a:t>
            </a:r>
            <a:r>
              <a:rPr lang="en-US" sz="1200" dirty="0" err="1">
                <a:effectLst/>
                <a:ea typeface="Calibri" panose="020F0502020204030204" pitchFamily="34" charset="0"/>
                <a:cs typeface="Times New Roman" panose="02020603050405020304" pitchFamily="18" charset="0"/>
              </a:rPr>
              <a:t>riskmetric</a:t>
            </a:r>
            <a:r>
              <a:rPr lang="en-US" sz="1200" dirty="0">
                <a:effectLst/>
                <a:ea typeface="Calibri" panose="020F0502020204030204" pitchFamily="34" charset="0"/>
                <a:cs typeface="Times New Roman" panose="02020603050405020304" pitchFamily="18" charset="0"/>
              </a:rPr>
              <a:t>, </a:t>
            </a:r>
          </a:p>
          <a:p>
            <a:pPr marL="171450" marR="0" lvl="0" indent="-171450" algn="l" defTabSz="914400" rtl="0" eaLnBrk="1" fontAlgn="auto" latinLnBrk="0" hangingPunct="1">
              <a:lnSpc>
                <a:spcPct val="107000"/>
              </a:lnSpc>
              <a:spcBef>
                <a:spcPts val="0"/>
              </a:spcBef>
              <a:spcAft>
                <a:spcPts val="800"/>
              </a:spcAft>
              <a:buClrTx/>
              <a:buSzTx/>
              <a:buFontTx/>
              <a:buChar char="-"/>
              <a:tabLst/>
              <a:defRPr/>
            </a:pPr>
            <a:r>
              <a:rPr lang="en-US" sz="1200" dirty="0">
                <a:effectLst/>
                <a:ea typeface="Calibri" panose="020F0502020204030204" pitchFamily="34" charset="0"/>
                <a:cs typeface="Times New Roman" panose="02020603050405020304" pitchFamily="18" charset="0"/>
              </a:rPr>
              <a:t>stores historical comments and final decisions,</a:t>
            </a:r>
          </a:p>
          <a:p>
            <a:pPr>
              <a:lnSpc>
                <a:spcPct val="107000"/>
              </a:lnSpc>
              <a:spcBef>
                <a:spcPts val="0"/>
              </a:spcBef>
              <a:spcAft>
                <a:spcPts val="800"/>
              </a:spcAft>
            </a:pPr>
            <a:r>
              <a:rPr lang="en-US" sz="1200" dirty="0">
                <a:effectLst/>
                <a:ea typeface="Calibri" panose="020F0502020204030204" pitchFamily="34" charset="0"/>
                <a:cs typeface="Times New Roman" panose="02020603050405020304" pitchFamily="18" charset="0"/>
              </a:rPr>
              <a:t>- contains a reporting tool that allows users to share the assessment insights with other reviewers as either a Word Document or an HTML file</a:t>
            </a:r>
            <a:endParaRPr lang="en-US" dirty="0"/>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24</a:t>
            </a:fld>
            <a:endParaRPr lang="en-US"/>
          </a:p>
        </p:txBody>
      </p:sp>
    </p:spTree>
    <p:extLst>
      <p:ext uri="{BB962C8B-B14F-4D97-AF65-F5344CB8AC3E}">
        <p14:creationId xmlns:p14="http://schemas.microsoft.com/office/powerpoint/2010/main" val="1751226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is our view once we have selected a package…</a:t>
            </a:r>
          </a:p>
          <a:p>
            <a:endParaRPr lang="en-GB" dirty="0"/>
          </a:p>
        </p:txBody>
      </p:sp>
      <p:sp>
        <p:nvSpPr>
          <p:cNvPr id="4" name="Slide Number Placeholder 3"/>
          <p:cNvSpPr>
            <a:spLocks noGrp="1"/>
          </p:cNvSpPr>
          <p:nvPr>
            <p:ph type="sldNum" sz="quarter" idx="5"/>
          </p:nvPr>
        </p:nvSpPr>
        <p:spPr/>
        <p:txBody>
          <a:bodyPr/>
          <a:lstStyle/>
          <a:p>
            <a:fld id="{F7CD2611-A782-4A54-A17C-001C00578276}" type="slidenum">
              <a:rPr lang="en-GB" smtClean="0"/>
              <a:t>25</a:t>
            </a:fld>
            <a:endParaRPr lang="en-GB"/>
          </a:p>
        </p:txBody>
      </p:sp>
    </p:spTree>
    <p:extLst>
      <p:ext uri="{BB962C8B-B14F-4D97-AF65-F5344CB8AC3E}">
        <p14:creationId xmlns:p14="http://schemas.microsoft.com/office/powerpoint/2010/main" val="1304487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Roche repositories </a:t>
            </a:r>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27</a:t>
            </a:fld>
            <a:endParaRPr lang="en-US"/>
          </a:p>
        </p:txBody>
      </p:sp>
    </p:spTree>
    <p:extLst>
      <p:ext uri="{BB962C8B-B14F-4D97-AF65-F5344CB8AC3E}">
        <p14:creationId xmlns:p14="http://schemas.microsoft.com/office/powerpoint/2010/main" val="1746273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41</a:t>
            </a:fld>
            <a:endParaRPr lang="en-US"/>
          </a:p>
        </p:txBody>
      </p:sp>
    </p:spTree>
    <p:extLst>
      <p:ext uri="{BB962C8B-B14F-4D97-AF65-F5344CB8AC3E}">
        <p14:creationId xmlns:p14="http://schemas.microsoft.com/office/powerpoint/2010/main" val="28880112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dirty="0"/>
          </a:p>
          <a:p>
            <a:pPr marL="0" lvl="0" indent="0" algn="l" rtl="0">
              <a:spcBef>
                <a:spcPts val="0"/>
              </a:spcBef>
              <a:spcAft>
                <a:spcPts val="0"/>
              </a:spcAft>
              <a:buNone/>
            </a:pPr>
            <a:endParaRPr dirty="0"/>
          </a:p>
        </p:txBody>
      </p:sp>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1141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43</a:t>
            </a:fld>
            <a:endParaRPr lang="en-US"/>
          </a:p>
        </p:txBody>
      </p:sp>
    </p:spTree>
    <p:extLst>
      <p:ext uri="{BB962C8B-B14F-4D97-AF65-F5344CB8AC3E}">
        <p14:creationId xmlns:p14="http://schemas.microsoft.com/office/powerpoint/2010/main" val="2844047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76718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GB"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45</a:t>
            </a:fld>
            <a:endParaRPr lang="en-US"/>
          </a:p>
        </p:txBody>
      </p:sp>
    </p:spTree>
    <p:extLst>
      <p:ext uri="{BB962C8B-B14F-4D97-AF65-F5344CB8AC3E}">
        <p14:creationId xmlns:p14="http://schemas.microsoft.com/office/powerpoint/2010/main" val="12846871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white paper describes a 4 point process to ensure analysis is clearly specified such that it isn’t reliant on software default settings which can change across software</a:t>
            </a:r>
          </a:p>
          <a:p>
            <a:endParaRPr lang="en-GB" dirty="0"/>
          </a:p>
          <a:p>
            <a:pPr marL="228600" indent="-228600">
              <a:buAutoNum type="arabicParenR"/>
            </a:pPr>
            <a:r>
              <a:rPr lang="en-GB" dirty="0"/>
              <a:t>Define the research question – often in the protocol/ SAP. </a:t>
            </a:r>
            <a:r>
              <a:rPr lang="en-US" dirty="0"/>
              <a:t>Hence the first step of the analysis statistician should be to </a:t>
            </a:r>
            <a:r>
              <a:rPr lang="en-US" dirty="0" err="1"/>
              <a:t>familiarise</a:t>
            </a:r>
            <a:r>
              <a:rPr lang="en-US" dirty="0"/>
              <a:t> themselves with the research questions. If the clinical data scientists does not keep this in mind, the remaining steps will turn into a cycle that remains unguided in the overall purpose of the study in question</a:t>
            </a:r>
            <a:endParaRPr lang="en-GB" dirty="0"/>
          </a:p>
          <a:p>
            <a:pPr marL="228600" indent="-228600">
              <a:buAutoNum type="arabicParenR"/>
            </a:pPr>
            <a:r>
              <a:rPr lang="en-GB" dirty="0"/>
              <a:t>Define the statistical design to examine the research questions. </a:t>
            </a:r>
            <a:r>
              <a:rPr lang="en-US" dirty="0"/>
              <a:t>The statistical designs are often informed by the protocols and procedures set in an experiment. Considerations such as </a:t>
            </a:r>
            <a:r>
              <a:rPr lang="en-US" dirty="0" err="1"/>
              <a:t>estimands</a:t>
            </a:r>
            <a:r>
              <a:rPr lang="en-US" dirty="0"/>
              <a:t>, randomization based on inclusion/exclusion criteria, stratified analyses, etc. help determine the model-making process.</a:t>
            </a:r>
            <a:endParaRPr lang="en-GB" dirty="0"/>
          </a:p>
          <a:p>
            <a:pPr marL="228600" indent="-228600">
              <a:buAutoNum type="arabicParenR"/>
            </a:pPr>
            <a:r>
              <a:rPr lang="en-GB" dirty="0"/>
              <a:t>Look at the technical aspects  </a:t>
            </a:r>
          </a:p>
          <a:p>
            <a:pPr marL="0" indent="0">
              <a:buNone/>
            </a:pPr>
            <a:r>
              <a:rPr lang="en-US" dirty="0"/>
              <a:t>basic literature search to determine how to implement the statistical models as specified. There are a variety of packages that exist that may perform the same analyses, but utilize other kinds of optimization routines in the backend. Here is a starting list of questions to consider: • Which model (and corresponding summary statistics) should be used to answer the research question based on the study design? • What are the key factors of the model, e.g. coefficient and variance estimation procedures, missing data strategy? • Can the analysis be carried out in R, or SAS, or some other platform that is available to the organization? • If the analysis can be implemented in both R and SAS, what are the differences in documentation of the key factors? These questions should be answered in context of the statistical design and be consistent with the organization’s previous practices in similar trials where applicable.</a:t>
            </a:r>
          </a:p>
          <a:p>
            <a:pPr marL="0" indent="0">
              <a:buNone/>
            </a:pPr>
            <a:endParaRPr lang="en-US" dirty="0"/>
          </a:p>
          <a:p>
            <a:pPr marL="0" indent="0">
              <a:buNone/>
            </a:pPr>
            <a:r>
              <a:rPr lang="en-US" b="1" dirty="0"/>
              <a:t>Collection of data and the question to be analyzed should be the driver for the methods of analysis.  Simply a method being the “default” in your software should not be a </a:t>
            </a:r>
            <a:r>
              <a:rPr lang="en-US" b="1" dirty="0" err="1"/>
              <a:t>areason</a:t>
            </a:r>
            <a:r>
              <a:rPr lang="en-US" b="1" dirty="0"/>
              <a:t> to use that option !!!</a:t>
            </a:r>
            <a:endParaRPr lang="en-GB" b="1" dirty="0"/>
          </a:p>
          <a:p>
            <a:pPr marL="228600" indent="-228600">
              <a:buAutoNum type="arabicParenR"/>
            </a:pPr>
            <a:endParaRPr lang="en-GB" dirty="0"/>
          </a:p>
          <a:p>
            <a:pPr marL="0" indent="0">
              <a:buNone/>
            </a:pPr>
            <a:r>
              <a:rPr lang="en-GB" dirty="0"/>
              <a:t>4) Carry out the pre-specified analysis and display the results.  </a:t>
            </a:r>
          </a:p>
          <a:p>
            <a:pPr marL="0" indent="0">
              <a:buNone/>
            </a:pPr>
            <a:r>
              <a:rPr lang="en-GB" dirty="0"/>
              <a:t>  </a:t>
            </a:r>
          </a:p>
          <a:p>
            <a:pPr marL="0" indent="0">
              <a:buNone/>
            </a:pPr>
            <a:endParaRPr lang="en-GB"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46</a:t>
            </a:fld>
            <a:endParaRPr lang="en-US"/>
          </a:p>
        </p:txBody>
      </p:sp>
    </p:spTree>
    <p:extLst>
      <p:ext uri="{BB962C8B-B14F-4D97-AF65-F5344CB8AC3E}">
        <p14:creationId xmlns:p14="http://schemas.microsoft.com/office/powerpoint/2010/main" val="2324966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3</a:t>
            </a:fld>
            <a:endParaRPr lang="en-US"/>
          </a:p>
        </p:txBody>
      </p:sp>
    </p:spTree>
    <p:extLst>
      <p:ext uri="{BB962C8B-B14F-4D97-AF65-F5344CB8AC3E}">
        <p14:creationId xmlns:p14="http://schemas.microsoft.com/office/powerpoint/2010/main" val="42489454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white paper describes a 4 point process to ensure analysis is clearly specified such that it isn’t reliant on software default settings which can change across software</a:t>
            </a:r>
          </a:p>
          <a:p>
            <a:endParaRPr lang="en-GB" dirty="0"/>
          </a:p>
          <a:p>
            <a:pPr marL="228600" indent="-228600">
              <a:buAutoNum type="arabicParenR"/>
            </a:pPr>
            <a:r>
              <a:rPr lang="en-GB" dirty="0"/>
              <a:t>Define the research question – often in the protocol/ SAP. </a:t>
            </a:r>
            <a:r>
              <a:rPr lang="en-US" dirty="0"/>
              <a:t>Hence the first step of the analysis statistician should be to </a:t>
            </a:r>
            <a:r>
              <a:rPr lang="en-US" dirty="0" err="1"/>
              <a:t>familiarise</a:t>
            </a:r>
            <a:r>
              <a:rPr lang="en-US" dirty="0"/>
              <a:t> themselves with the research questions. If the clinical data scientists does not keep this in mind, the remaining steps will turn into a cycle that remains unguided in the overall purpose of the study in question</a:t>
            </a:r>
            <a:endParaRPr lang="en-GB" dirty="0"/>
          </a:p>
          <a:p>
            <a:pPr marL="228600" indent="-228600">
              <a:buAutoNum type="arabicParenR"/>
            </a:pPr>
            <a:r>
              <a:rPr lang="en-GB" dirty="0"/>
              <a:t>Define the statistical design to examine the research questions. </a:t>
            </a:r>
            <a:r>
              <a:rPr lang="en-US" dirty="0"/>
              <a:t>The statistical designs are often informed by the protocols and procedures set in an experiment. Considerations such as </a:t>
            </a:r>
            <a:r>
              <a:rPr lang="en-US" dirty="0" err="1"/>
              <a:t>estimands</a:t>
            </a:r>
            <a:r>
              <a:rPr lang="en-US" dirty="0"/>
              <a:t>, randomization based on inclusion/exclusion criteria, stratified analyses, etc. help determine the model-making process.</a:t>
            </a:r>
            <a:endParaRPr lang="en-GB" dirty="0"/>
          </a:p>
          <a:p>
            <a:pPr marL="228600" indent="-228600">
              <a:buAutoNum type="arabicParenR"/>
            </a:pPr>
            <a:r>
              <a:rPr lang="en-GB" dirty="0"/>
              <a:t>Look at the technical aspects  </a:t>
            </a:r>
          </a:p>
          <a:p>
            <a:pPr marL="0" indent="0">
              <a:buNone/>
            </a:pPr>
            <a:r>
              <a:rPr lang="en-US" dirty="0"/>
              <a:t>basic literature search to determine how to implement the statistical models as specified. There are a variety of packages that exist that may perform the same analyses, but utilize other kinds of optimization routines in the backend. Here is a starting list of questions to consider: • Which model (and corresponding summary statistics) should be used to answer the research question based on the study design? • What are the key factors of the model, e.g. coefficient and variance estimation procedures, missing data strategy? • Can the analysis be carried out in R, or SAS, or some other platform that is available to the organization? • If the analysis can be implemented in both R and SAS, what are the differences in documentation of the key factors? These questions should be answered in context of the statistical design and be consistent with the organization’s previous practices in similar trials where applicable.</a:t>
            </a:r>
          </a:p>
          <a:p>
            <a:pPr marL="0" indent="0">
              <a:buNone/>
            </a:pPr>
            <a:endParaRPr lang="en-US" dirty="0"/>
          </a:p>
          <a:p>
            <a:pPr marL="0" indent="0">
              <a:buNone/>
            </a:pPr>
            <a:r>
              <a:rPr lang="en-US" b="1" dirty="0"/>
              <a:t>Collection of data and the question to be analyzed should be the driver for the methods of analysis.  Simply a method being the “default” in your software should not be a </a:t>
            </a:r>
            <a:r>
              <a:rPr lang="en-US" b="1" dirty="0" err="1"/>
              <a:t>areason</a:t>
            </a:r>
            <a:r>
              <a:rPr lang="en-US" b="1" dirty="0"/>
              <a:t> to use that option !!!</a:t>
            </a:r>
            <a:endParaRPr lang="en-GB" b="1" dirty="0"/>
          </a:p>
          <a:p>
            <a:pPr marL="228600" indent="-228600">
              <a:buAutoNum type="arabicParenR"/>
            </a:pPr>
            <a:endParaRPr lang="en-GB" dirty="0"/>
          </a:p>
          <a:p>
            <a:pPr marL="0" indent="0">
              <a:buNone/>
            </a:pPr>
            <a:r>
              <a:rPr lang="en-GB" dirty="0"/>
              <a:t>4) Carry out the pre-specified analysis and display the results.  </a:t>
            </a:r>
          </a:p>
          <a:p>
            <a:pPr marL="0" indent="0">
              <a:buNone/>
            </a:pPr>
            <a:r>
              <a:rPr lang="en-GB" dirty="0"/>
              <a:t>  </a:t>
            </a:r>
          </a:p>
          <a:p>
            <a:pPr marL="0" indent="0">
              <a:buNone/>
            </a:pPr>
            <a:endParaRPr lang="en-GB"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47</a:t>
            </a:fld>
            <a:endParaRPr lang="en-US"/>
          </a:p>
        </p:txBody>
      </p:sp>
    </p:spTree>
    <p:extLst>
      <p:ext uri="{BB962C8B-B14F-4D97-AF65-F5344CB8AC3E}">
        <p14:creationId xmlns:p14="http://schemas.microsoft.com/office/powerpoint/2010/main" val="22311364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repository isn’t just to showcase R… it’s to get people thinking again about what analysis you are doing… what is the software doing..</a:t>
            </a:r>
          </a:p>
          <a:p>
            <a:endParaRPr lang="en-GB" dirty="0"/>
          </a:p>
          <a:p>
            <a:r>
              <a:rPr lang="en-GB" dirty="0"/>
              <a:t>Thank you </a:t>
            </a:r>
            <a:r>
              <a:rPr lang="en-GB" dirty="0" err="1"/>
              <a:t>christina</a:t>
            </a:r>
            <a:r>
              <a:rPr lang="en-GB" dirty="0"/>
              <a:t> !</a:t>
            </a:r>
          </a:p>
          <a:p>
            <a:endParaRPr lang="en-GB" dirty="0"/>
          </a:p>
          <a:p>
            <a:r>
              <a:rPr lang="en-GB" dirty="0"/>
              <a:t>The repository is now LIVE and we are building up examples of the methods applied in R, SAS and documenting any differences between how the software performs the statistical method.</a:t>
            </a:r>
          </a:p>
          <a:p>
            <a:r>
              <a:rPr lang="en-GB" dirty="0"/>
              <a:t>NOTE: we hope to expand to include Python, Julia &amp; other software in the future.</a:t>
            </a:r>
          </a:p>
          <a:p>
            <a:endParaRPr lang="en-GB" dirty="0"/>
          </a:p>
          <a:p>
            <a:r>
              <a:rPr lang="en-GB" dirty="0"/>
              <a:t>When you get to the CAMIS home page, you will see a Table of methods.   If a link exists then we have already created documentation for that method. </a:t>
            </a:r>
          </a:p>
          <a:p>
            <a:r>
              <a:rPr lang="en-GB" dirty="0"/>
              <a:t>If no link exists and you have content you would like to add then please get in touch with us.</a:t>
            </a:r>
          </a:p>
          <a:p>
            <a:endParaRPr lang="en-GB"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48</a:t>
            </a:fld>
            <a:endParaRPr lang="en-US"/>
          </a:p>
        </p:txBody>
      </p:sp>
    </p:spTree>
    <p:extLst>
      <p:ext uri="{BB962C8B-B14F-4D97-AF65-F5344CB8AC3E}">
        <p14:creationId xmlns:p14="http://schemas.microsoft.com/office/powerpoint/2010/main" val="35816903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presentation is a call for Action -  so here is how you can help us to build a high quality comprehensive repository.</a:t>
            </a:r>
          </a:p>
          <a:p>
            <a:endParaRPr lang="en-GB" dirty="0"/>
          </a:p>
          <a:p>
            <a:pPr marL="228600" indent="-228600">
              <a:buAutoNum type="arabicParenR"/>
            </a:pPr>
            <a:r>
              <a:rPr lang="en-GB" dirty="0"/>
              <a:t>Would you be interested in documenting how to perform a statistical method in R, SAS and comparing them?   Our </a:t>
            </a:r>
            <a:r>
              <a:rPr lang="en-GB" dirty="0" err="1"/>
              <a:t>github</a:t>
            </a:r>
            <a:r>
              <a:rPr lang="en-GB" dirty="0"/>
              <a:t> repo has a list of issues awaiting investigation.  If you would like to contribute to a specific are then please get in touch to be assigned.</a:t>
            </a:r>
          </a:p>
          <a:p>
            <a:pPr marL="228600" indent="-228600">
              <a:buAutoNum type="arabicParenR"/>
            </a:pPr>
            <a:r>
              <a:rPr lang="en-GB" dirty="0"/>
              <a:t>Do you already have some content that you would like to load to the site which documents some difference between the was SAS and R do statistical analysis.  If so please get in touch and we can show you how to load to the site</a:t>
            </a:r>
          </a:p>
          <a:p>
            <a:pPr marL="228600" indent="-228600">
              <a:buAutoNum type="arabicParenR"/>
            </a:pPr>
            <a:r>
              <a:rPr lang="en-GB" dirty="0"/>
              <a:t>Do you want to explore other software?</a:t>
            </a:r>
          </a:p>
          <a:p>
            <a:pPr marL="228600" indent="-228600">
              <a:buAutoNum type="arabicParenR"/>
            </a:pPr>
            <a:r>
              <a:rPr lang="en-GB" dirty="0"/>
              <a:t>Are you a statistical expert and would like to review our content to ensure our methods and documented correctly.  Then please review our existing CAMIS content and do a pull request to suggest changes/ corrections.</a:t>
            </a:r>
          </a:p>
          <a:p>
            <a:pPr marL="228600" indent="-228600">
              <a:buAutoNum type="arabicParenR"/>
            </a:pPr>
            <a:endParaRPr lang="en-GB" dirty="0"/>
          </a:p>
          <a:p>
            <a:pPr marL="228600" indent="-228600">
              <a:buAutoNum type="arabicParenR"/>
            </a:pPr>
            <a:endParaRPr lang="en-GB" dirty="0"/>
          </a:p>
          <a:p>
            <a:pPr marL="0" indent="0">
              <a:buNone/>
            </a:pPr>
            <a:r>
              <a:rPr lang="en-GB" dirty="0"/>
              <a:t>This is a community led effort so the more people we have contributing the more comprehensive the project can become. </a:t>
            </a:r>
          </a:p>
          <a:p>
            <a:pPr marL="0" indent="0">
              <a:buNone/>
            </a:pPr>
            <a:r>
              <a:rPr lang="en-GB" dirty="0"/>
              <a:t>You can be a contributor or join the PHUSE working group which meets monthly. </a:t>
            </a:r>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49</a:t>
            </a:fld>
            <a:endParaRPr lang="en-US"/>
          </a:p>
        </p:txBody>
      </p:sp>
    </p:spTree>
    <p:extLst>
      <p:ext uri="{BB962C8B-B14F-4D97-AF65-F5344CB8AC3E}">
        <p14:creationId xmlns:p14="http://schemas.microsoft.com/office/powerpoint/2010/main" val="29140687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51</a:t>
            </a:fld>
            <a:endParaRPr lang="en-US"/>
          </a:p>
        </p:txBody>
      </p:sp>
    </p:spTree>
    <p:extLst>
      <p:ext uri="{BB962C8B-B14F-4D97-AF65-F5344CB8AC3E}">
        <p14:creationId xmlns:p14="http://schemas.microsoft.com/office/powerpoint/2010/main" val="20529579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52</a:t>
            </a:fld>
            <a:endParaRPr lang="en-US"/>
          </a:p>
        </p:txBody>
      </p:sp>
    </p:spTree>
    <p:extLst>
      <p:ext uri="{BB962C8B-B14F-4D97-AF65-F5344CB8AC3E}">
        <p14:creationId xmlns:p14="http://schemas.microsoft.com/office/powerpoint/2010/main" val="2719544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53</a:t>
            </a:fld>
            <a:endParaRPr lang="en-US"/>
          </a:p>
        </p:txBody>
      </p:sp>
    </p:spTree>
    <p:extLst>
      <p:ext uri="{BB962C8B-B14F-4D97-AF65-F5344CB8AC3E}">
        <p14:creationId xmlns:p14="http://schemas.microsoft.com/office/powerpoint/2010/main" val="26461108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54</a:t>
            </a:fld>
            <a:endParaRPr lang="en-US"/>
          </a:p>
        </p:txBody>
      </p:sp>
    </p:spTree>
    <p:extLst>
      <p:ext uri="{BB962C8B-B14F-4D97-AF65-F5344CB8AC3E}">
        <p14:creationId xmlns:p14="http://schemas.microsoft.com/office/powerpoint/2010/main" val="274696352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573c09e3ea_0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7" name="Google Shape;67;g2573c09e3ea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rtl="0" eaLnBrk="1" fontAlgn="t" latinLnBrk="0" hangingPunct="1">
              <a:spcBef>
                <a:spcPts val="0"/>
              </a:spcBef>
              <a:spcAft>
                <a:spcPts val="0"/>
              </a:spcAft>
            </a:pPr>
            <a:r>
              <a:rPr lang="en-GB" sz="1200" b="1" i="0" u="none" strike="noStrike" kern="1200" dirty="0">
                <a:solidFill>
                  <a:srgbClr val="FFFFFF"/>
                </a:solidFill>
                <a:effectLst/>
                <a:latin typeface="Arial" panose="020B0604020202020204" pitchFamily="34" charset="0"/>
              </a:rPr>
              <a:t>Existing R user</a:t>
            </a:r>
            <a:endParaRPr lang="en-US" sz="12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200" b="1" i="0" u="none" strike="noStrike" kern="1200" dirty="0">
                <a:solidFill>
                  <a:srgbClr val="FFFFFF"/>
                </a:solidFill>
                <a:effectLst/>
                <a:latin typeface="Arial" panose="020B0604020202020204" pitchFamily="34" charset="0"/>
              </a:rPr>
              <a:t>reluctant adopters:  Do not want to learn a new language</a:t>
            </a:r>
            <a:endParaRPr lang="en-US" sz="12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200" b="1" i="0" u="none" strike="noStrike" kern="1200" dirty="0">
                <a:solidFill>
                  <a:srgbClr val="FFFFFF"/>
                </a:solidFill>
                <a:effectLst/>
                <a:latin typeface="Arial" panose="020B0604020202020204" pitchFamily="34" charset="0"/>
              </a:rPr>
              <a:t>Early adopters: Happy to learn a new language</a:t>
            </a:r>
            <a:endParaRPr lang="en-US" sz="12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200" b="1" i="0" u="none" strike="noStrike" kern="1200" dirty="0">
                <a:solidFill>
                  <a:srgbClr val="FFFFFF"/>
                </a:solidFill>
                <a:effectLst/>
                <a:latin typeface="Arial" panose="020B0604020202020204" pitchFamily="34" charset="0"/>
              </a:rPr>
              <a:t>New Starters: </a:t>
            </a:r>
            <a:endParaRPr lang="en-US" sz="1200" b="0" i="0" u="none" strike="noStrike" dirty="0">
              <a:effectLst/>
              <a:latin typeface="Arial" panose="020B0604020202020204" pitchFamily="34" charset="0"/>
            </a:endParaRPr>
          </a:p>
          <a:p>
            <a:endParaRPr lang="en-US" dirty="0"/>
          </a:p>
          <a:p>
            <a:endParaRPr lang="en-US" dirty="0"/>
          </a:p>
          <a:p>
            <a:r>
              <a:rPr lang="en-US" dirty="0"/>
              <a:t>So hopefully I’ve shown that there is reason to bring the R in to PHARMA,, so lets take a </a:t>
            </a:r>
            <a:r>
              <a:rPr lang="en-US" dirty="0" err="1"/>
              <a:t>deaper</a:t>
            </a:r>
            <a:r>
              <a:rPr lang="en-US" dirty="0"/>
              <a:t> dive in to what collaborations are doing.</a:t>
            </a:r>
          </a:p>
        </p:txBody>
      </p:sp>
      <p:sp>
        <p:nvSpPr>
          <p:cNvPr id="4" name="Slide Number Placeholder 3"/>
          <p:cNvSpPr>
            <a:spLocks noGrp="1"/>
          </p:cNvSpPr>
          <p:nvPr>
            <p:ph type="sldNum" sz="quarter" idx="5"/>
          </p:nvPr>
        </p:nvSpPr>
        <p:spPr/>
        <p:txBody>
          <a:bodyPr/>
          <a:lstStyle/>
          <a:p>
            <a:fld id="{AF183F98-A384-F947-B52B-C2E52B489CA3}" type="slidenum">
              <a:rPr lang="en-US" smtClean="0"/>
              <a:pPr/>
              <a:t>59</a:t>
            </a:fld>
            <a:endParaRPr lang="en-US"/>
          </a:p>
        </p:txBody>
      </p:sp>
    </p:spTree>
    <p:extLst>
      <p:ext uri="{BB962C8B-B14F-4D97-AF65-F5344CB8AC3E}">
        <p14:creationId xmlns:p14="http://schemas.microsoft.com/office/powerpoint/2010/main" val="32858327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5</a:t>
            </a:fld>
            <a:endParaRPr lang="en-US"/>
          </a:p>
        </p:txBody>
      </p:sp>
    </p:spTree>
    <p:extLst>
      <p:ext uri="{BB962C8B-B14F-4D97-AF65-F5344CB8AC3E}">
        <p14:creationId xmlns:p14="http://schemas.microsoft.com/office/powerpoint/2010/main" val="1741049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6</a:t>
            </a:fld>
            <a:endParaRPr lang="en-US"/>
          </a:p>
        </p:txBody>
      </p:sp>
    </p:spTree>
    <p:extLst>
      <p:ext uri="{BB962C8B-B14F-4D97-AF65-F5344CB8AC3E}">
        <p14:creationId xmlns:p14="http://schemas.microsoft.com/office/powerpoint/2010/main" val="1332452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the pros and cons of SAS &amp; R,   </a:t>
            </a:r>
          </a:p>
          <a:p>
            <a:endParaRPr lang="en-US" dirty="0"/>
          </a:p>
          <a:p>
            <a:r>
              <a:rPr lang="en-US" dirty="0"/>
              <a:t>In 2018, whilst, R remained not being used much in </a:t>
            </a:r>
            <a:r>
              <a:rPr lang="en-US" dirty="0" err="1"/>
              <a:t>GxP</a:t>
            </a:r>
            <a:r>
              <a:rPr lang="en-US" dirty="0"/>
              <a:t>, there was rapid growth </a:t>
            </a:r>
            <a:r>
              <a:rPr lang="en-GB" dirty="0"/>
              <a:t>to use it in the non-GXP area within Pharma. </a:t>
            </a:r>
          </a:p>
          <a:p>
            <a:r>
              <a:rPr lang="en-GB" dirty="0"/>
              <a:t>This demonstrated that if we could sort the issues with environment, training &amp; validation, then there would be demand to change.</a:t>
            </a:r>
          </a:p>
          <a:p>
            <a:r>
              <a:rPr lang="en-GB" dirty="0"/>
              <a:t>Since the functionality in other areas was more advanced that the current SAS GRID environment.</a:t>
            </a:r>
          </a:p>
        </p:txBody>
      </p:sp>
      <p:sp>
        <p:nvSpPr>
          <p:cNvPr id="4" name="Slide Number Placeholder 3"/>
          <p:cNvSpPr>
            <a:spLocks noGrp="1"/>
          </p:cNvSpPr>
          <p:nvPr>
            <p:ph type="sldNum" sz="quarter" idx="5"/>
          </p:nvPr>
        </p:nvSpPr>
        <p:spPr/>
        <p:txBody>
          <a:bodyPr/>
          <a:lstStyle/>
          <a:p>
            <a:fld id="{AF183F98-A384-F947-B52B-C2E52B489CA3}" type="slidenum">
              <a:rPr lang="en-US" smtClean="0"/>
              <a:pPr/>
              <a:t>7</a:t>
            </a:fld>
            <a:endParaRPr lang="en-US"/>
          </a:p>
        </p:txBody>
      </p:sp>
    </p:spTree>
    <p:extLst>
      <p:ext uri="{BB962C8B-B14F-4D97-AF65-F5344CB8AC3E}">
        <p14:creationId xmlns:p14="http://schemas.microsoft.com/office/powerpoint/2010/main" val="2382883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this is where the Collaborations started… each with a slightly different focus and trying to resolve the bigger issues such that R use could grow in GXP.</a:t>
            </a:r>
          </a:p>
          <a:p>
            <a:endParaRPr lang="en-GB" dirty="0"/>
          </a:p>
          <a:p>
            <a:r>
              <a:rPr lang="en-GB" dirty="0"/>
              <a:t>Key collaborations / organizations leading projects in this field are:</a:t>
            </a:r>
          </a:p>
          <a:p>
            <a:r>
              <a:rPr lang="en-GB" dirty="0"/>
              <a:t>Most of these I’ll mention their projects on later slides</a:t>
            </a:r>
          </a:p>
          <a:p>
            <a:endParaRPr lang="en-GB" dirty="0"/>
          </a:p>
          <a:p>
            <a:r>
              <a:rPr lang="en-US" b="0" i="0" dirty="0">
                <a:solidFill>
                  <a:srgbClr val="555555"/>
                </a:solidFill>
                <a:effectLst/>
                <a:latin typeface="azo-sans-web"/>
              </a:rPr>
              <a:t>The CDISC Open-Source Alliance (COSA) supports, promotes, and sometimes sponsors open-source software projects that create tools for implementing or developing CDISC standards to drive innovation in the CDISC community.</a:t>
            </a:r>
          </a:p>
          <a:p>
            <a:endParaRPr lang="en-US" b="0" i="0" dirty="0">
              <a:solidFill>
                <a:srgbClr val="555555"/>
              </a:solidFill>
              <a:effectLst/>
              <a:latin typeface="azo-sans-web"/>
            </a:endParaRPr>
          </a:p>
          <a:p>
            <a:r>
              <a:rPr lang="en-US" b="0" i="0" dirty="0">
                <a:solidFill>
                  <a:srgbClr val="555555"/>
                </a:solidFill>
                <a:effectLst/>
                <a:latin typeface="azo-sans-web"/>
              </a:rPr>
              <a:t>DVOST is a working group in PHUSE which has a number of projects writing White papers on the use of open source technology.  CAMIS is part of this working group. </a:t>
            </a:r>
          </a:p>
          <a:p>
            <a:endParaRPr lang="en-US" b="0" i="0" dirty="0">
              <a:solidFill>
                <a:srgbClr val="555555"/>
              </a:solidFill>
              <a:effectLst/>
              <a:latin typeface="azo-sans-web"/>
            </a:endParaRPr>
          </a:p>
          <a:p>
            <a:r>
              <a:rPr lang="en-US" b="0" i="0" dirty="0">
                <a:solidFill>
                  <a:srgbClr val="555555"/>
                </a:solidFill>
                <a:effectLst/>
                <a:latin typeface="azo-sans-web"/>
              </a:rPr>
              <a:t>PSI AIMS SIG: Focuses on R. </a:t>
            </a:r>
          </a:p>
          <a:p>
            <a:endParaRPr lang="en-US" b="0" i="0" dirty="0">
              <a:solidFill>
                <a:srgbClr val="555555"/>
              </a:solidFill>
              <a:effectLst/>
              <a:latin typeface="azo-sans-web"/>
            </a:endParaRPr>
          </a:p>
          <a:p>
            <a:r>
              <a:rPr lang="en-US" b="0" i="0" dirty="0">
                <a:solidFill>
                  <a:srgbClr val="555555"/>
                </a:solidFill>
                <a:effectLst/>
                <a:latin typeface="azo-sans-web"/>
              </a:rPr>
              <a:t>R Pharma conference.</a:t>
            </a:r>
          </a:p>
          <a:p>
            <a:endParaRPr lang="en-US" b="0" i="0" dirty="0">
              <a:solidFill>
                <a:srgbClr val="555555"/>
              </a:solidFill>
              <a:effectLst/>
              <a:latin typeface="azo-sans-web"/>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555555"/>
                </a:solidFill>
                <a:effectLst/>
                <a:latin typeface="azo-sans-web"/>
              </a:rPr>
              <a:t>Pharmaverse</a:t>
            </a:r>
            <a:r>
              <a:rPr lang="en-US" b="0" i="0" dirty="0">
                <a:solidFill>
                  <a:srgbClr val="555555"/>
                </a:solidFill>
                <a:effectLst/>
                <a:latin typeface="azo-sans-web"/>
              </a:rPr>
              <a:t> – recently into collaboration with PHUSE</a:t>
            </a:r>
            <a:endParaRPr lang="en-US" dirty="0"/>
          </a:p>
          <a:p>
            <a:endParaRPr lang="en-US" dirty="0"/>
          </a:p>
        </p:txBody>
      </p:sp>
      <p:sp>
        <p:nvSpPr>
          <p:cNvPr id="4" name="Slide Number Placeholder 3"/>
          <p:cNvSpPr>
            <a:spLocks noGrp="1"/>
          </p:cNvSpPr>
          <p:nvPr>
            <p:ph type="sldNum" sz="quarter" idx="5"/>
          </p:nvPr>
        </p:nvSpPr>
        <p:spPr/>
        <p:txBody>
          <a:bodyPr/>
          <a:lstStyle/>
          <a:p>
            <a:fld id="{AF183F98-A384-F947-B52B-C2E52B489CA3}" type="slidenum">
              <a:rPr lang="en-US" smtClean="0"/>
              <a:pPr/>
              <a:t>9</a:t>
            </a:fld>
            <a:endParaRPr lang="en-US"/>
          </a:p>
        </p:txBody>
      </p:sp>
    </p:spTree>
    <p:extLst>
      <p:ext uri="{BB962C8B-B14F-4D97-AF65-F5344CB8AC3E}">
        <p14:creationId xmlns:p14="http://schemas.microsoft.com/office/powerpoint/2010/main" val="387921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p>
        </p:txBody>
      </p:sp>
      <p:sp>
        <p:nvSpPr>
          <p:cNvPr id="4" name="Slide Number Placeholder 3"/>
          <p:cNvSpPr>
            <a:spLocks noGrp="1"/>
          </p:cNvSpPr>
          <p:nvPr>
            <p:ph type="sldNum" sz="quarter" idx="5"/>
          </p:nvPr>
        </p:nvSpPr>
        <p:spPr/>
        <p:txBody>
          <a:bodyPr/>
          <a:lstStyle/>
          <a:p>
            <a:fld id="{F7CD2611-A782-4A54-A17C-001C00578276}" type="slidenum">
              <a:rPr lang="en-GB" smtClean="0"/>
              <a:t>10</a:t>
            </a:fld>
            <a:endParaRPr lang="en-GB"/>
          </a:p>
        </p:txBody>
      </p:sp>
    </p:spTree>
    <p:extLst>
      <p:ext uri="{BB962C8B-B14F-4D97-AF65-F5344CB8AC3E}">
        <p14:creationId xmlns:p14="http://schemas.microsoft.com/office/powerpoint/2010/main" val="1042290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RTRS working groups &amp; Submission working groups.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 validation hub – for package risk assessment.</a:t>
            </a:r>
            <a:endParaRPr lang="en-US" dirty="0"/>
          </a:p>
        </p:txBody>
      </p:sp>
      <p:sp>
        <p:nvSpPr>
          <p:cNvPr id="4" name="Slide Number Placeholder 3"/>
          <p:cNvSpPr>
            <a:spLocks noGrp="1"/>
          </p:cNvSpPr>
          <p:nvPr>
            <p:ph type="sldNum" sz="quarter" idx="5"/>
          </p:nvPr>
        </p:nvSpPr>
        <p:spPr/>
        <p:txBody>
          <a:bodyPr/>
          <a:lstStyle/>
          <a:p>
            <a:fld id="{F7CD2611-A782-4A54-A17C-001C00578276}" type="slidenum">
              <a:rPr lang="en-GB" smtClean="0"/>
              <a:t>11</a:t>
            </a:fld>
            <a:endParaRPr lang="en-GB"/>
          </a:p>
        </p:txBody>
      </p:sp>
    </p:spTree>
    <p:extLst>
      <p:ext uri="{BB962C8B-B14F-4D97-AF65-F5344CB8AC3E}">
        <p14:creationId xmlns:p14="http://schemas.microsoft.com/office/powerpoint/2010/main" val="15457164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2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jpe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jpe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6.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6.jpeg"/><Relationship Id="rId1" Type="http://schemas.openxmlformats.org/officeDocument/2006/relationships/slideMaster" Target="../slideMasters/slideMaster1.xml"/><Relationship Id="rId5" Type="http://schemas.openxmlformats.org/officeDocument/2006/relationships/image" Target="../media/image22.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7.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7.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33.png"/><Relationship Id="rId5" Type="http://schemas.openxmlformats.org/officeDocument/2006/relationships/image" Target="../media/image4.png"/><Relationship Id="rId4" Type="http://schemas.openxmlformats.org/officeDocument/2006/relationships/image" Target="../media/image32.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34.png"/><Relationship Id="rId5" Type="http://schemas.openxmlformats.org/officeDocument/2006/relationships/image" Target="../media/image4.png"/><Relationship Id="rId4" Type="http://schemas.openxmlformats.org/officeDocument/2006/relationships/image" Target="../media/image32.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35.png"/><Relationship Id="rId5" Type="http://schemas.openxmlformats.org/officeDocument/2006/relationships/image" Target="../media/image4.png"/><Relationship Id="rId4" Type="http://schemas.openxmlformats.org/officeDocument/2006/relationships/image" Target="../media/image32.sv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36.png"/><Relationship Id="rId5" Type="http://schemas.openxmlformats.org/officeDocument/2006/relationships/image" Target="../media/image4.png"/><Relationship Id="rId4" Type="http://schemas.openxmlformats.org/officeDocument/2006/relationships/image" Target="../media/image32.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37.png"/><Relationship Id="rId5" Type="http://schemas.openxmlformats.org/officeDocument/2006/relationships/image" Target="../media/image4.png"/><Relationship Id="rId4" Type="http://schemas.openxmlformats.org/officeDocument/2006/relationships/image" Target="../media/image32.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3.png"/><Relationship Id="rId4" Type="http://schemas.openxmlformats.org/officeDocument/2006/relationships/image" Target="../media/image32.sv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7.png"/><Relationship Id="rId4" Type="http://schemas.openxmlformats.org/officeDocument/2006/relationships/image" Target="../media/image32.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6.png"/><Relationship Id="rId4" Type="http://schemas.openxmlformats.org/officeDocument/2006/relationships/image" Target="../media/image32.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4.png"/><Relationship Id="rId4" Type="http://schemas.openxmlformats.org/officeDocument/2006/relationships/image" Target="../media/image32.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5.png"/><Relationship Id="rId4" Type="http://schemas.openxmlformats.org/officeDocument/2006/relationships/image" Target="../media/image32.sv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7.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7.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Graphite Title Slide 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CAE658-C516-B945-85F3-C6F226FA241F}"/>
              </a:ext>
            </a:extLst>
          </p:cNvPr>
          <p:cNvPicPr>
            <a:picLocks noChangeAspect="1"/>
          </p:cNvPicPr>
          <p:nvPr userDrawn="1"/>
        </p:nvPicPr>
        <p:blipFill>
          <a:blip r:embed="rId2"/>
          <a:srcRect/>
          <a:stretch/>
        </p:blipFill>
        <p:spPr>
          <a:xfrm>
            <a:off x="764" y="1039"/>
            <a:ext cx="12190472" cy="68559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pic>
        <p:nvPicPr>
          <p:cNvPr id="11" name="Picture 10">
            <a:extLst>
              <a:ext uri="{FF2B5EF4-FFF2-40B4-BE49-F238E27FC236}">
                <a16:creationId xmlns:a16="http://schemas.microsoft.com/office/drawing/2014/main" id="{122FD187-6C69-F44C-B892-029C870CB3F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6" name="TextBox 5">
            <a:extLst>
              <a:ext uri="{FF2B5EF4-FFF2-40B4-BE49-F238E27FC236}">
                <a16:creationId xmlns:a16="http://schemas.microsoft.com/office/drawing/2014/main" id="{744976AD-7CD3-8342-9908-E4CF9F733A9D}"/>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spTree>
    <p:extLst>
      <p:ext uri="{BB962C8B-B14F-4D97-AF65-F5344CB8AC3E}">
        <p14:creationId xmlns:p14="http://schemas.microsoft.com/office/powerpoint/2010/main" val="21709634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 - Gre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841668-8A28-2745-871A-CBF862906414}"/>
              </a:ext>
            </a:extLst>
          </p:cNvPr>
          <p:cNvPicPr>
            <a:picLocks noChangeAspect="1"/>
          </p:cNvPicPr>
          <p:nvPr userDrawn="1"/>
        </p:nvPicPr>
        <p:blipFill>
          <a:blip r:embed="rId2"/>
          <a:srcRect/>
          <a:stretch/>
        </p:blipFill>
        <p:spPr>
          <a:xfrm>
            <a:off x="2" y="610"/>
            <a:ext cx="12191996" cy="6856778"/>
          </a:xfrm>
          <a:prstGeom prst="rect">
            <a:avLst/>
          </a:prstGeom>
        </p:spPr>
      </p:pic>
      <p:sp>
        <p:nvSpPr>
          <p:cNvPr id="14" name="Title 1">
            <a:extLst>
              <a:ext uri="{FF2B5EF4-FFF2-40B4-BE49-F238E27FC236}">
                <a16:creationId xmlns:a16="http://schemas.microsoft.com/office/drawing/2014/main" id="{03F194D5-E3BA-4376-8B61-1B99211F1D2F}"/>
              </a:ext>
            </a:extLst>
          </p:cNvPr>
          <p:cNvSpPr>
            <a:spLocks noGrp="1"/>
          </p:cNvSpPr>
          <p:nvPr>
            <p:ph type="title" hasCustomPrompt="1"/>
          </p:nvPr>
        </p:nvSpPr>
        <p:spPr>
          <a:xfrm>
            <a:off x="2698172" y="2952741"/>
            <a:ext cx="6795656" cy="692497"/>
          </a:xfrm>
        </p:spPr>
        <p:txBody>
          <a:bodyPr anchor="b">
            <a:spAutoFit/>
          </a:bodyPr>
          <a:lstStyle>
            <a:lvl1pPr>
              <a:defRPr sz="4500">
                <a:solidFill>
                  <a:schemeClr val="tx1"/>
                </a:solidFill>
              </a:defRPr>
            </a:lvl1pPr>
          </a:lstStyle>
          <a:p>
            <a:r>
              <a:rPr lang="en-US"/>
              <a:t>Click to edit Divider title</a:t>
            </a:r>
          </a:p>
        </p:txBody>
      </p:sp>
      <p:sp>
        <p:nvSpPr>
          <p:cNvPr id="15" name="Text Placeholder 2">
            <a:extLst>
              <a:ext uri="{FF2B5EF4-FFF2-40B4-BE49-F238E27FC236}">
                <a16:creationId xmlns:a16="http://schemas.microsoft.com/office/drawing/2014/main" id="{0573B5C1-7779-42A9-9565-5EA3721C109A}"/>
              </a:ext>
            </a:extLst>
          </p:cNvPr>
          <p:cNvSpPr>
            <a:spLocks noGrp="1"/>
          </p:cNvSpPr>
          <p:nvPr>
            <p:ph type="body" idx="1" hasCustomPrompt="1"/>
          </p:nvPr>
        </p:nvSpPr>
        <p:spPr>
          <a:xfrm>
            <a:off x="2698172" y="3808056"/>
            <a:ext cx="6795656" cy="562077"/>
          </a:xfrm>
        </p:spPr>
        <p:txBody>
          <a:bodyPr>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subtitle</a:t>
            </a:r>
          </a:p>
        </p:txBody>
      </p:sp>
      <p:pic>
        <p:nvPicPr>
          <p:cNvPr id="8" name="Picture 7">
            <a:extLst>
              <a:ext uri="{FF2B5EF4-FFF2-40B4-BE49-F238E27FC236}">
                <a16:creationId xmlns:a16="http://schemas.microsoft.com/office/drawing/2014/main" id="{E29A2791-3408-497B-995E-A45FB923B15A}"/>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9" name="TextBox 8">
            <a:extLst>
              <a:ext uri="{FF2B5EF4-FFF2-40B4-BE49-F238E27FC236}">
                <a16:creationId xmlns:a16="http://schemas.microsoft.com/office/drawing/2014/main" id="{499966CA-41B2-4AB4-9F76-71E031EB3B30}"/>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solidFill>
              </a:rPr>
              <a:t>© 2023 Parexel International (MA) Corporation / CONFIDENTIAL</a:t>
            </a:r>
          </a:p>
        </p:txBody>
      </p:sp>
    </p:spTree>
    <p:extLst>
      <p:ext uri="{BB962C8B-B14F-4D97-AF65-F5344CB8AC3E}">
        <p14:creationId xmlns:p14="http://schemas.microsoft.com/office/powerpoint/2010/main" val="16279304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 - Whit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C93E2A-5F5E-0114-6890-EDFD064C1F2E}"/>
              </a:ext>
            </a:extLst>
          </p:cNvPr>
          <p:cNvPicPr>
            <a:picLocks noChangeAspect="1"/>
          </p:cNvPicPr>
          <p:nvPr userDrawn="1"/>
        </p:nvPicPr>
        <p:blipFill>
          <a:blip r:embed="rId2"/>
          <a:srcRect/>
          <a:stretch/>
        </p:blipFill>
        <p:spPr>
          <a:xfrm>
            <a:off x="1086" y="610"/>
            <a:ext cx="12189827" cy="6856778"/>
          </a:xfrm>
          <a:prstGeom prst="rect">
            <a:avLst/>
          </a:prstGeom>
        </p:spPr>
      </p:pic>
      <p:sp>
        <p:nvSpPr>
          <p:cNvPr id="14" name="Title 1">
            <a:extLst>
              <a:ext uri="{FF2B5EF4-FFF2-40B4-BE49-F238E27FC236}">
                <a16:creationId xmlns:a16="http://schemas.microsoft.com/office/drawing/2014/main" id="{03F194D5-E3BA-4376-8B61-1B99211F1D2F}"/>
              </a:ext>
            </a:extLst>
          </p:cNvPr>
          <p:cNvSpPr>
            <a:spLocks noGrp="1"/>
          </p:cNvSpPr>
          <p:nvPr>
            <p:ph type="title" hasCustomPrompt="1"/>
          </p:nvPr>
        </p:nvSpPr>
        <p:spPr>
          <a:xfrm>
            <a:off x="2698172" y="2952741"/>
            <a:ext cx="6795656" cy="692497"/>
          </a:xfrm>
        </p:spPr>
        <p:txBody>
          <a:bodyPr anchor="b">
            <a:spAutoFit/>
          </a:bodyPr>
          <a:lstStyle>
            <a:lvl1pPr>
              <a:defRPr sz="4500">
                <a:solidFill>
                  <a:schemeClr val="tx1"/>
                </a:solidFill>
              </a:defRPr>
            </a:lvl1pPr>
          </a:lstStyle>
          <a:p>
            <a:r>
              <a:rPr lang="en-US"/>
              <a:t>Click to edit Divider title</a:t>
            </a:r>
          </a:p>
        </p:txBody>
      </p:sp>
      <p:sp>
        <p:nvSpPr>
          <p:cNvPr id="15" name="Text Placeholder 2">
            <a:extLst>
              <a:ext uri="{FF2B5EF4-FFF2-40B4-BE49-F238E27FC236}">
                <a16:creationId xmlns:a16="http://schemas.microsoft.com/office/drawing/2014/main" id="{0573B5C1-7779-42A9-9565-5EA3721C109A}"/>
              </a:ext>
            </a:extLst>
          </p:cNvPr>
          <p:cNvSpPr>
            <a:spLocks noGrp="1"/>
          </p:cNvSpPr>
          <p:nvPr>
            <p:ph type="body" idx="1" hasCustomPrompt="1"/>
          </p:nvPr>
        </p:nvSpPr>
        <p:spPr>
          <a:xfrm>
            <a:off x="2698172" y="3808056"/>
            <a:ext cx="6795656" cy="562077"/>
          </a:xfrm>
        </p:spPr>
        <p:txBody>
          <a:bodyPr>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subtitle</a:t>
            </a:r>
          </a:p>
        </p:txBody>
      </p:sp>
      <p:pic>
        <p:nvPicPr>
          <p:cNvPr id="8" name="Picture 7">
            <a:extLst>
              <a:ext uri="{FF2B5EF4-FFF2-40B4-BE49-F238E27FC236}">
                <a16:creationId xmlns:a16="http://schemas.microsoft.com/office/drawing/2014/main" id="{E29A2791-3408-497B-995E-A45FB923B15A}"/>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9" name="TextBox 8">
            <a:extLst>
              <a:ext uri="{FF2B5EF4-FFF2-40B4-BE49-F238E27FC236}">
                <a16:creationId xmlns:a16="http://schemas.microsoft.com/office/drawing/2014/main" id="{499966CA-41B2-4AB4-9F76-71E031EB3B30}"/>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39616141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vider Slide - Whit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C93E2A-5F5E-0114-6890-EDFD064C1F2E}"/>
              </a:ext>
            </a:extLst>
          </p:cNvPr>
          <p:cNvPicPr>
            <a:picLocks noChangeAspect="1"/>
          </p:cNvPicPr>
          <p:nvPr userDrawn="1"/>
        </p:nvPicPr>
        <p:blipFill>
          <a:blip r:embed="rId2"/>
          <a:srcRect/>
          <a:stretch/>
        </p:blipFill>
        <p:spPr>
          <a:xfrm>
            <a:off x="2173" y="1223"/>
            <a:ext cx="12189827" cy="6856777"/>
          </a:xfrm>
          <a:prstGeom prst="rect">
            <a:avLst/>
          </a:prstGeom>
        </p:spPr>
      </p:pic>
      <p:sp>
        <p:nvSpPr>
          <p:cNvPr id="14" name="Title 1">
            <a:extLst>
              <a:ext uri="{FF2B5EF4-FFF2-40B4-BE49-F238E27FC236}">
                <a16:creationId xmlns:a16="http://schemas.microsoft.com/office/drawing/2014/main" id="{03F194D5-E3BA-4376-8B61-1B99211F1D2F}"/>
              </a:ext>
            </a:extLst>
          </p:cNvPr>
          <p:cNvSpPr>
            <a:spLocks noGrp="1"/>
          </p:cNvSpPr>
          <p:nvPr>
            <p:ph type="title" hasCustomPrompt="1"/>
          </p:nvPr>
        </p:nvSpPr>
        <p:spPr>
          <a:xfrm>
            <a:off x="2698172" y="2952741"/>
            <a:ext cx="6795656" cy="692497"/>
          </a:xfrm>
        </p:spPr>
        <p:txBody>
          <a:bodyPr anchor="b">
            <a:spAutoFit/>
          </a:bodyPr>
          <a:lstStyle>
            <a:lvl1pPr>
              <a:defRPr sz="4500">
                <a:solidFill>
                  <a:schemeClr val="tx1"/>
                </a:solidFill>
              </a:defRPr>
            </a:lvl1pPr>
          </a:lstStyle>
          <a:p>
            <a:r>
              <a:rPr lang="en-US"/>
              <a:t>Click to edit Divider title</a:t>
            </a:r>
          </a:p>
        </p:txBody>
      </p:sp>
      <p:sp>
        <p:nvSpPr>
          <p:cNvPr id="15" name="Text Placeholder 2">
            <a:extLst>
              <a:ext uri="{FF2B5EF4-FFF2-40B4-BE49-F238E27FC236}">
                <a16:creationId xmlns:a16="http://schemas.microsoft.com/office/drawing/2014/main" id="{0573B5C1-7779-42A9-9565-5EA3721C109A}"/>
              </a:ext>
            </a:extLst>
          </p:cNvPr>
          <p:cNvSpPr>
            <a:spLocks noGrp="1"/>
          </p:cNvSpPr>
          <p:nvPr>
            <p:ph type="body" idx="1" hasCustomPrompt="1"/>
          </p:nvPr>
        </p:nvSpPr>
        <p:spPr>
          <a:xfrm>
            <a:off x="2698172" y="3808056"/>
            <a:ext cx="6795656" cy="562077"/>
          </a:xfrm>
        </p:spPr>
        <p:txBody>
          <a:bodyPr>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subtitle</a:t>
            </a:r>
          </a:p>
        </p:txBody>
      </p:sp>
      <p:pic>
        <p:nvPicPr>
          <p:cNvPr id="8" name="Picture 7">
            <a:extLst>
              <a:ext uri="{FF2B5EF4-FFF2-40B4-BE49-F238E27FC236}">
                <a16:creationId xmlns:a16="http://schemas.microsoft.com/office/drawing/2014/main" id="{E29A2791-3408-497B-995E-A45FB923B15A}"/>
              </a:ext>
            </a:extLst>
          </p:cNvPr>
          <p:cNvPicPr>
            <a:picLocks noChangeAspect="1"/>
          </p:cNvPicPr>
          <p:nvPr userDrawn="1"/>
        </p:nvPicPr>
        <p:blipFill>
          <a:blip r:embed="rId3"/>
          <a:srcRect/>
          <a:stretch/>
        </p:blipFill>
        <p:spPr>
          <a:xfrm>
            <a:off x="9853108" y="6083497"/>
            <a:ext cx="1756625" cy="455421"/>
          </a:xfrm>
          <a:prstGeom prst="rect">
            <a:avLst/>
          </a:prstGeom>
        </p:spPr>
      </p:pic>
      <p:sp>
        <p:nvSpPr>
          <p:cNvPr id="9" name="TextBox 8">
            <a:extLst>
              <a:ext uri="{FF2B5EF4-FFF2-40B4-BE49-F238E27FC236}">
                <a16:creationId xmlns:a16="http://schemas.microsoft.com/office/drawing/2014/main" id="{499966CA-41B2-4AB4-9F76-71E031EB3B30}"/>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15476803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Divider Slide with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EA673-9DC9-493A-8F63-1CA7F68C3C23}"/>
              </a:ext>
            </a:extLst>
          </p:cNvPr>
          <p:cNvPicPr>
            <a:picLocks noChangeAspect="1"/>
          </p:cNvPicPr>
          <p:nvPr userDrawn="1"/>
        </p:nvPicPr>
        <p:blipFill>
          <a:blip r:embed="rId2"/>
          <a:srcRect l="15100" r="15100"/>
          <a:stretch/>
        </p:blipFill>
        <p:spPr>
          <a:xfrm>
            <a:off x="5004561" y="-1849"/>
            <a:ext cx="7187439" cy="6867459"/>
          </a:xfrm>
          <a:prstGeom prst="rect">
            <a:avLst/>
          </a:prstGeom>
        </p:spPr>
      </p:pic>
      <p:sp>
        <p:nvSpPr>
          <p:cNvPr id="16" name="Rectangle 13">
            <a:extLst>
              <a:ext uri="{FF2B5EF4-FFF2-40B4-BE49-F238E27FC236}">
                <a16:creationId xmlns:a16="http://schemas.microsoft.com/office/drawing/2014/main" id="{49F29529-BEBD-47B8-9FDE-669675418DB4}"/>
              </a:ext>
            </a:extLst>
          </p:cNvPr>
          <p:cNvSpPr/>
          <p:nvPr userDrawn="1"/>
        </p:nvSpPr>
        <p:spPr>
          <a:xfrm flipH="1">
            <a:off x="-4560" y="-8709"/>
            <a:ext cx="6853842" cy="6867460"/>
          </a:xfrm>
          <a:custGeom>
            <a:avLst/>
            <a:gdLst>
              <a:gd name="connsiteX0" fmla="*/ 0 w 7871791"/>
              <a:gd name="connsiteY0" fmla="*/ 0 h 6858000"/>
              <a:gd name="connsiteX1" fmla="*/ 7871791 w 7871791"/>
              <a:gd name="connsiteY1" fmla="*/ 0 h 6858000"/>
              <a:gd name="connsiteX2" fmla="*/ 7871791 w 7871791"/>
              <a:gd name="connsiteY2" fmla="*/ 6858000 h 6858000"/>
              <a:gd name="connsiteX3" fmla="*/ 0 w 7871791"/>
              <a:gd name="connsiteY3" fmla="*/ 6858000 h 6858000"/>
              <a:gd name="connsiteX4" fmla="*/ 0 w 7871791"/>
              <a:gd name="connsiteY4" fmla="*/ 0 h 6858000"/>
              <a:gd name="connsiteX0" fmla="*/ 0 w 7871791"/>
              <a:gd name="connsiteY0" fmla="*/ 0 h 6858000"/>
              <a:gd name="connsiteX1" fmla="*/ 7871791 w 7871791"/>
              <a:gd name="connsiteY1" fmla="*/ 0 h 6858000"/>
              <a:gd name="connsiteX2" fmla="*/ 7871791 w 7871791"/>
              <a:gd name="connsiteY2" fmla="*/ 6858000 h 6858000"/>
              <a:gd name="connsiteX3" fmla="*/ 2484782 w 7871791"/>
              <a:gd name="connsiteY3" fmla="*/ 6838122 h 6858000"/>
              <a:gd name="connsiteX4" fmla="*/ 0 w 7871791"/>
              <a:gd name="connsiteY4" fmla="*/ 0 h 6858000"/>
              <a:gd name="connsiteX0" fmla="*/ 0 w 7871791"/>
              <a:gd name="connsiteY0" fmla="*/ 0 h 6864626"/>
              <a:gd name="connsiteX1" fmla="*/ 7871791 w 7871791"/>
              <a:gd name="connsiteY1" fmla="*/ 0 h 6864626"/>
              <a:gd name="connsiteX2" fmla="*/ 7871791 w 7871791"/>
              <a:gd name="connsiteY2" fmla="*/ 6858000 h 6864626"/>
              <a:gd name="connsiteX3" fmla="*/ 2504660 w 7871791"/>
              <a:gd name="connsiteY3" fmla="*/ 6864626 h 6864626"/>
              <a:gd name="connsiteX4" fmla="*/ 0 w 7871791"/>
              <a:gd name="connsiteY4" fmla="*/ 0 h 6864626"/>
              <a:gd name="connsiteX0" fmla="*/ 0 w 8368748"/>
              <a:gd name="connsiteY0" fmla="*/ 0 h 6864626"/>
              <a:gd name="connsiteX1" fmla="*/ 8368748 w 8368748"/>
              <a:gd name="connsiteY1" fmla="*/ 0 h 6864626"/>
              <a:gd name="connsiteX2" fmla="*/ 8368748 w 8368748"/>
              <a:gd name="connsiteY2" fmla="*/ 6858000 h 6864626"/>
              <a:gd name="connsiteX3" fmla="*/ 3001617 w 8368748"/>
              <a:gd name="connsiteY3" fmla="*/ 6864626 h 6864626"/>
              <a:gd name="connsiteX4" fmla="*/ 0 w 8368748"/>
              <a:gd name="connsiteY4" fmla="*/ 0 h 6864626"/>
              <a:gd name="connsiteX0" fmla="*/ 0 w 8368748"/>
              <a:gd name="connsiteY0" fmla="*/ 0 h 6867459"/>
              <a:gd name="connsiteX1" fmla="*/ 8368748 w 8368748"/>
              <a:gd name="connsiteY1" fmla="*/ 0 h 6867459"/>
              <a:gd name="connsiteX2" fmla="*/ 8368748 w 8368748"/>
              <a:gd name="connsiteY2" fmla="*/ 6858000 h 6867459"/>
              <a:gd name="connsiteX3" fmla="*/ 2225586 w 8368748"/>
              <a:gd name="connsiteY3" fmla="*/ 6867459 h 6867459"/>
              <a:gd name="connsiteX4" fmla="*/ 0 w 8368748"/>
              <a:gd name="connsiteY4" fmla="*/ 0 h 6867459"/>
              <a:gd name="connsiteX0" fmla="*/ 0 w 6499960"/>
              <a:gd name="connsiteY0" fmla="*/ 0 h 6876168"/>
              <a:gd name="connsiteX1" fmla="*/ 6499960 w 6499960"/>
              <a:gd name="connsiteY1" fmla="*/ 8709 h 6876168"/>
              <a:gd name="connsiteX2" fmla="*/ 6499960 w 6499960"/>
              <a:gd name="connsiteY2" fmla="*/ 6866709 h 6876168"/>
              <a:gd name="connsiteX3" fmla="*/ 356798 w 6499960"/>
              <a:gd name="connsiteY3" fmla="*/ 6876168 h 6876168"/>
              <a:gd name="connsiteX4" fmla="*/ 0 w 6499960"/>
              <a:gd name="connsiteY4" fmla="*/ 0 h 6876168"/>
              <a:gd name="connsiteX0" fmla="*/ 0 w 6499960"/>
              <a:gd name="connsiteY0" fmla="*/ 0 h 6867460"/>
              <a:gd name="connsiteX1" fmla="*/ 6499960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262264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450782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50782"/>
              <a:gd name="connsiteY0" fmla="*/ 0 h 6867460"/>
              <a:gd name="connsiteX1" fmla="*/ 6450782 w 6450782"/>
              <a:gd name="connsiteY1" fmla="*/ 8709 h 6867460"/>
              <a:gd name="connsiteX2" fmla="*/ 6409799 w 6450782"/>
              <a:gd name="connsiteY2" fmla="*/ 6858000 h 6867460"/>
              <a:gd name="connsiteX3" fmla="*/ 1578069 w 6450782"/>
              <a:gd name="connsiteY3" fmla="*/ 6867460 h 6867460"/>
              <a:gd name="connsiteX4" fmla="*/ 0 w 6450782"/>
              <a:gd name="connsiteY4" fmla="*/ 0 h 6867460"/>
              <a:gd name="connsiteX0" fmla="*/ 0 w 6450782"/>
              <a:gd name="connsiteY0" fmla="*/ 0 h 6867460"/>
              <a:gd name="connsiteX1" fmla="*/ 6450782 w 6450782"/>
              <a:gd name="connsiteY1" fmla="*/ 8709 h 6867460"/>
              <a:gd name="connsiteX2" fmla="*/ 6434389 w 6450782"/>
              <a:gd name="connsiteY2" fmla="*/ 6849291 h 6867460"/>
              <a:gd name="connsiteX3" fmla="*/ 1578069 w 6450782"/>
              <a:gd name="connsiteY3" fmla="*/ 6867460 h 6867460"/>
              <a:gd name="connsiteX4" fmla="*/ 0 w 6450782"/>
              <a:gd name="connsiteY4" fmla="*/ 0 h 6867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0782" h="6867460">
                <a:moveTo>
                  <a:pt x="0" y="0"/>
                </a:moveTo>
                <a:lnTo>
                  <a:pt x="6450782" y="8709"/>
                </a:lnTo>
                <a:cubicBezTo>
                  <a:pt x="6445318" y="2288903"/>
                  <a:pt x="6439853" y="4569097"/>
                  <a:pt x="6434389" y="6849291"/>
                </a:cubicBezTo>
                <a:lnTo>
                  <a:pt x="1578069" y="686746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8BB2A35D-6689-4DFF-B5D2-3F80425B71BA}"/>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07801" y="501104"/>
            <a:ext cx="1548581" cy="401492"/>
          </a:xfrm>
          <a:prstGeom prst="rect">
            <a:avLst/>
          </a:prstGeom>
        </p:spPr>
      </p:pic>
      <p:sp>
        <p:nvSpPr>
          <p:cNvPr id="18" name="Rectangle 16">
            <a:extLst>
              <a:ext uri="{FF2B5EF4-FFF2-40B4-BE49-F238E27FC236}">
                <a16:creationId xmlns:a16="http://schemas.microsoft.com/office/drawing/2014/main" id="{98AF0CD3-40F5-428D-B5C5-1AFF61DABEAF}"/>
              </a:ext>
            </a:extLst>
          </p:cNvPr>
          <p:cNvSpPr/>
          <p:nvPr userDrawn="1"/>
        </p:nvSpPr>
        <p:spPr>
          <a:xfrm flipV="1">
            <a:off x="11688426" y="-6626"/>
            <a:ext cx="571912" cy="6868885"/>
          </a:xfrm>
          <a:custGeom>
            <a:avLst/>
            <a:gdLst>
              <a:gd name="connsiteX0" fmla="*/ 0 w 506598"/>
              <a:gd name="connsiteY0" fmla="*/ 0 h 6858000"/>
              <a:gd name="connsiteX1" fmla="*/ 506598 w 506598"/>
              <a:gd name="connsiteY1" fmla="*/ 0 h 6858000"/>
              <a:gd name="connsiteX2" fmla="*/ 506598 w 506598"/>
              <a:gd name="connsiteY2" fmla="*/ 6858000 h 6858000"/>
              <a:gd name="connsiteX3" fmla="*/ 0 w 506598"/>
              <a:gd name="connsiteY3" fmla="*/ 6858000 h 6858000"/>
              <a:gd name="connsiteX4" fmla="*/ 0 w 506598"/>
              <a:gd name="connsiteY4" fmla="*/ 0 h 6858000"/>
              <a:gd name="connsiteX0" fmla="*/ 0 w 506598"/>
              <a:gd name="connsiteY0" fmla="*/ 0 h 6876919"/>
              <a:gd name="connsiteX1" fmla="*/ 506598 w 506598"/>
              <a:gd name="connsiteY1" fmla="*/ 0 h 6876919"/>
              <a:gd name="connsiteX2" fmla="*/ 506598 w 506598"/>
              <a:gd name="connsiteY2" fmla="*/ 6858000 h 6876919"/>
              <a:gd name="connsiteX3" fmla="*/ 372066 w 506598"/>
              <a:gd name="connsiteY3" fmla="*/ 6876919 h 6876919"/>
              <a:gd name="connsiteX4" fmla="*/ 0 w 506598"/>
              <a:gd name="connsiteY4" fmla="*/ 0 h 6876919"/>
              <a:gd name="connsiteX0" fmla="*/ 0 w 506598"/>
              <a:gd name="connsiteY0" fmla="*/ 0 h 6876919"/>
              <a:gd name="connsiteX1" fmla="*/ 506598 w 506598"/>
              <a:gd name="connsiteY1" fmla="*/ 0 h 6876919"/>
              <a:gd name="connsiteX2" fmla="*/ 506598 w 506598"/>
              <a:gd name="connsiteY2" fmla="*/ 6858000 h 6876919"/>
              <a:gd name="connsiteX3" fmla="*/ 447740 w 506598"/>
              <a:gd name="connsiteY3" fmla="*/ 6876919 h 6876919"/>
              <a:gd name="connsiteX4" fmla="*/ 0 w 506598"/>
              <a:gd name="connsiteY4" fmla="*/ 0 h 6876919"/>
              <a:gd name="connsiteX0" fmla="*/ 0 w 506598"/>
              <a:gd name="connsiteY0" fmla="*/ 0 h 6883225"/>
              <a:gd name="connsiteX1" fmla="*/ 506598 w 506598"/>
              <a:gd name="connsiteY1" fmla="*/ 0 h 6883225"/>
              <a:gd name="connsiteX2" fmla="*/ 506598 w 506598"/>
              <a:gd name="connsiteY2" fmla="*/ 6858000 h 6883225"/>
              <a:gd name="connsiteX3" fmla="*/ 479271 w 506598"/>
              <a:gd name="connsiteY3" fmla="*/ 6883225 h 6883225"/>
              <a:gd name="connsiteX4" fmla="*/ 0 w 506598"/>
              <a:gd name="connsiteY4" fmla="*/ 0 h 6883225"/>
              <a:gd name="connsiteX0" fmla="*/ 0 w 529721"/>
              <a:gd name="connsiteY0" fmla="*/ 0 h 6889532"/>
              <a:gd name="connsiteX1" fmla="*/ 506598 w 529721"/>
              <a:gd name="connsiteY1" fmla="*/ 0 h 6889532"/>
              <a:gd name="connsiteX2" fmla="*/ 506598 w 529721"/>
              <a:gd name="connsiteY2" fmla="*/ 6858000 h 6889532"/>
              <a:gd name="connsiteX3" fmla="*/ 529721 w 529721"/>
              <a:gd name="connsiteY3" fmla="*/ 6889532 h 6889532"/>
              <a:gd name="connsiteX4" fmla="*/ 0 w 529721"/>
              <a:gd name="connsiteY4" fmla="*/ 0 h 6889532"/>
              <a:gd name="connsiteX0" fmla="*/ 0 w 506598"/>
              <a:gd name="connsiteY0" fmla="*/ 0 h 6895838"/>
              <a:gd name="connsiteX1" fmla="*/ 506598 w 506598"/>
              <a:gd name="connsiteY1" fmla="*/ 0 h 6895838"/>
              <a:gd name="connsiteX2" fmla="*/ 506598 w 506598"/>
              <a:gd name="connsiteY2" fmla="*/ 6858000 h 6895838"/>
              <a:gd name="connsiteX3" fmla="*/ 466659 w 506598"/>
              <a:gd name="connsiteY3" fmla="*/ 6895838 h 6895838"/>
              <a:gd name="connsiteX4" fmla="*/ 0 w 506598"/>
              <a:gd name="connsiteY4" fmla="*/ 0 h 6895838"/>
              <a:gd name="connsiteX0" fmla="*/ 0 w 571912"/>
              <a:gd name="connsiteY0" fmla="*/ 0 h 6895838"/>
              <a:gd name="connsiteX1" fmla="*/ 506598 w 571912"/>
              <a:gd name="connsiteY1" fmla="*/ 0 h 6895838"/>
              <a:gd name="connsiteX2" fmla="*/ 571912 w 571912"/>
              <a:gd name="connsiteY2" fmla="*/ 6868885 h 6895838"/>
              <a:gd name="connsiteX3" fmla="*/ 466659 w 571912"/>
              <a:gd name="connsiteY3" fmla="*/ 6895838 h 6895838"/>
              <a:gd name="connsiteX4" fmla="*/ 0 w 571912"/>
              <a:gd name="connsiteY4" fmla="*/ 0 h 6895838"/>
              <a:gd name="connsiteX0" fmla="*/ 0 w 571912"/>
              <a:gd name="connsiteY0" fmla="*/ 0 h 6868885"/>
              <a:gd name="connsiteX1" fmla="*/ 506598 w 571912"/>
              <a:gd name="connsiteY1" fmla="*/ 0 h 6868885"/>
              <a:gd name="connsiteX2" fmla="*/ 571912 w 571912"/>
              <a:gd name="connsiteY2" fmla="*/ 6868885 h 6868885"/>
              <a:gd name="connsiteX3" fmla="*/ 458495 w 571912"/>
              <a:gd name="connsiteY3" fmla="*/ 6857738 h 6868885"/>
              <a:gd name="connsiteX4" fmla="*/ 0 w 571912"/>
              <a:gd name="connsiteY4" fmla="*/ 0 h 6868885"/>
              <a:gd name="connsiteX0" fmla="*/ 0 w 571912"/>
              <a:gd name="connsiteY0" fmla="*/ 0 h 6874067"/>
              <a:gd name="connsiteX1" fmla="*/ 506598 w 571912"/>
              <a:gd name="connsiteY1" fmla="*/ 0 h 6874067"/>
              <a:gd name="connsiteX2" fmla="*/ 571912 w 571912"/>
              <a:gd name="connsiteY2" fmla="*/ 6868885 h 6874067"/>
              <a:gd name="connsiteX3" fmla="*/ 461216 w 571912"/>
              <a:gd name="connsiteY3" fmla="*/ 6874067 h 6874067"/>
              <a:gd name="connsiteX4" fmla="*/ 0 w 571912"/>
              <a:gd name="connsiteY4" fmla="*/ 0 h 6874067"/>
              <a:gd name="connsiteX0" fmla="*/ 0 w 571912"/>
              <a:gd name="connsiteY0" fmla="*/ 0 h 6868885"/>
              <a:gd name="connsiteX1" fmla="*/ 506598 w 571912"/>
              <a:gd name="connsiteY1" fmla="*/ 0 h 6868885"/>
              <a:gd name="connsiteX2" fmla="*/ 571912 w 571912"/>
              <a:gd name="connsiteY2" fmla="*/ 6868885 h 6868885"/>
              <a:gd name="connsiteX3" fmla="*/ 484240 w 571912"/>
              <a:gd name="connsiteY3" fmla="*/ 6867489 h 6868885"/>
              <a:gd name="connsiteX4" fmla="*/ 0 w 571912"/>
              <a:gd name="connsiteY4" fmla="*/ 0 h 6868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912" h="6868885">
                <a:moveTo>
                  <a:pt x="0" y="0"/>
                </a:moveTo>
                <a:lnTo>
                  <a:pt x="506598" y="0"/>
                </a:lnTo>
                <a:lnTo>
                  <a:pt x="571912" y="6868885"/>
                </a:lnTo>
                <a:lnTo>
                  <a:pt x="484240" y="6867489"/>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E8503F4-9A72-45C5-8F85-C22735C507C3}"/>
              </a:ext>
            </a:extLst>
          </p:cNvPr>
          <p:cNvPicPr>
            <a:picLocks noChangeAspect="1"/>
          </p:cNvPicPr>
          <p:nvPr userDrawn="1"/>
        </p:nvPicPr>
        <p:blipFill>
          <a:blip r:embed="rId4"/>
          <a:stretch>
            <a:fillRect/>
          </a:stretch>
        </p:blipFill>
        <p:spPr>
          <a:xfrm>
            <a:off x="963081" y="4783458"/>
            <a:ext cx="4866306" cy="1573438"/>
          </a:xfrm>
          <a:prstGeom prst="rect">
            <a:avLst/>
          </a:prstGeom>
        </p:spPr>
      </p:pic>
      <p:sp>
        <p:nvSpPr>
          <p:cNvPr id="14" name="Title 1">
            <a:extLst>
              <a:ext uri="{FF2B5EF4-FFF2-40B4-BE49-F238E27FC236}">
                <a16:creationId xmlns:a16="http://schemas.microsoft.com/office/drawing/2014/main" id="{03F194D5-E3BA-4376-8B61-1B99211F1D2F}"/>
              </a:ext>
            </a:extLst>
          </p:cNvPr>
          <p:cNvSpPr>
            <a:spLocks noGrp="1"/>
          </p:cNvSpPr>
          <p:nvPr>
            <p:ph type="title" hasCustomPrompt="1"/>
          </p:nvPr>
        </p:nvSpPr>
        <p:spPr>
          <a:xfrm>
            <a:off x="807801" y="2515869"/>
            <a:ext cx="5178162" cy="692497"/>
          </a:xfrm>
        </p:spPr>
        <p:txBody>
          <a:bodyPr wrap="square" anchor="b">
            <a:spAutoFit/>
          </a:bodyPr>
          <a:lstStyle>
            <a:lvl1pPr>
              <a:defRPr sz="4500">
                <a:solidFill>
                  <a:schemeClr val="tx1"/>
                </a:solidFill>
              </a:defRPr>
            </a:lvl1pPr>
          </a:lstStyle>
          <a:p>
            <a:r>
              <a:rPr lang="en-US"/>
              <a:t>Click to edit text</a:t>
            </a:r>
          </a:p>
        </p:txBody>
      </p:sp>
      <p:sp>
        <p:nvSpPr>
          <p:cNvPr id="15" name="Text Placeholder 2">
            <a:extLst>
              <a:ext uri="{FF2B5EF4-FFF2-40B4-BE49-F238E27FC236}">
                <a16:creationId xmlns:a16="http://schemas.microsoft.com/office/drawing/2014/main" id="{0573B5C1-7779-42A9-9565-5EA3721C109A}"/>
              </a:ext>
            </a:extLst>
          </p:cNvPr>
          <p:cNvSpPr>
            <a:spLocks noGrp="1"/>
          </p:cNvSpPr>
          <p:nvPr>
            <p:ph type="body" idx="1" hasCustomPrompt="1"/>
          </p:nvPr>
        </p:nvSpPr>
        <p:spPr>
          <a:xfrm>
            <a:off x="807800" y="3418649"/>
            <a:ext cx="4866306" cy="562077"/>
          </a:xfrm>
        </p:spPr>
        <p:txBody>
          <a:bodyPr wrap="square">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text</a:t>
            </a:r>
          </a:p>
        </p:txBody>
      </p:sp>
    </p:spTree>
    <p:extLst>
      <p:ext uri="{BB962C8B-B14F-4D97-AF65-F5344CB8AC3E}">
        <p14:creationId xmlns:p14="http://schemas.microsoft.com/office/powerpoint/2010/main" val="19543230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Divider Slide with Image opt 2">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EA673-9DC9-493A-8F63-1CA7F68C3C23}"/>
              </a:ext>
            </a:extLst>
          </p:cNvPr>
          <p:cNvPicPr>
            <a:picLocks noChangeAspect="1"/>
          </p:cNvPicPr>
          <p:nvPr userDrawn="1"/>
        </p:nvPicPr>
        <p:blipFill>
          <a:blip r:embed="rId2"/>
          <a:srcRect l="15096" r="15096"/>
          <a:stretch/>
        </p:blipFill>
        <p:spPr>
          <a:xfrm>
            <a:off x="5004561" y="-1849"/>
            <a:ext cx="7187439" cy="6867459"/>
          </a:xfrm>
          <a:prstGeom prst="rect">
            <a:avLst/>
          </a:prstGeom>
        </p:spPr>
      </p:pic>
      <p:sp>
        <p:nvSpPr>
          <p:cNvPr id="16" name="Rectangle 13">
            <a:extLst>
              <a:ext uri="{FF2B5EF4-FFF2-40B4-BE49-F238E27FC236}">
                <a16:creationId xmlns:a16="http://schemas.microsoft.com/office/drawing/2014/main" id="{49F29529-BEBD-47B8-9FDE-669675418DB4}"/>
              </a:ext>
            </a:extLst>
          </p:cNvPr>
          <p:cNvSpPr/>
          <p:nvPr userDrawn="1"/>
        </p:nvSpPr>
        <p:spPr>
          <a:xfrm flipH="1">
            <a:off x="-4560" y="-8709"/>
            <a:ext cx="6853842" cy="6867460"/>
          </a:xfrm>
          <a:custGeom>
            <a:avLst/>
            <a:gdLst>
              <a:gd name="connsiteX0" fmla="*/ 0 w 7871791"/>
              <a:gd name="connsiteY0" fmla="*/ 0 h 6858000"/>
              <a:gd name="connsiteX1" fmla="*/ 7871791 w 7871791"/>
              <a:gd name="connsiteY1" fmla="*/ 0 h 6858000"/>
              <a:gd name="connsiteX2" fmla="*/ 7871791 w 7871791"/>
              <a:gd name="connsiteY2" fmla="*/ 6858000 h 6858000"/>
              <a:gd name="connsiteX3" fmla="*/ 0 w 7871791"/>
              <a:gd name="connsiteY3" fmla="*/ 6858000 h 6858000"/>
              <a:gd name="connsiteX4" fmla="*/ 0 w 7871791"/>
              <a:gd name="connsiteY4" fmla="*/ 0 h 6858000"/>
              <a:gd name="connsiteX0" fmla="*/ 0 w 7871791"/>
              <a:gd name="connsiteY0" fmla="*/ 0 h 6858000"/>
              <a:gd name="connsiteX1" fmla="*/ 7871791 w 7871791"/>
              <a:gd name="connsiteY1" fmla="*/ 0 h 6858000"/>
              <a:gd name="connsiteX2" fmla="*/ 7871791 w 7871791"/>
              <a:gd name="connsiteY2" fmla="*/ 6858000 h 6858000"/>
              <a:gd name="connsiteX3" fmla="*/ 2484782 w 7871791"/>
              <a:gd name="connsiteY3" fmla="*/ 6838122 h 6858000"/>
              <a:gd name="connsiteX4" fmla="*/ 0 w 7871791"/>
              <a:gd name="connsiteY4" fmla="*/ 0 h 6858000"/>
              <a:gd name="connsiteX0" fmla="*/ 0 w 7871791"/>
              <a:gd name="connsiteY0" fmla="*/ 0 h 6864626"/>
              <a:gd name="connsiteX1" fmla="*/ 7871791 w 7871791"/>
              <a:gd name="connsiteY1" fmla="*/ 0 h 6864626"/>
              <a:gd name="connsiteX2" fmla="*/ 7871791 w 7871791"/>
              <a:gd name="connsiteY2" fmla="*/ 6858000 h 6864626"/>
              <a:gd name="connsiteX3" fmla="*/ 2504660 w 7871791"/>
              <a:gd name="connsiteY3" fmla="*/ 6864626 h 6864626"/>
              <a:gd name="connsiteX4" fmla="*/ 0 w 7871791"/>
              <a:gd name="connsiteY4" fmla="*/ 0 h 6864626"/>
              <a:gd name="connsiteX0" fmla="*/ 0 w 8368748"/>
              <a:gd name="connsiteY0" fmla="*/ 0 h 6864626"/>
              <a:gd name="connsiteX1" fmla="*/ 8368748 w 8368748"/>
              <a:gd name="connsiteY1" fmla="*/ 0 h 6864626"/>
              <a:gd name="connsiteX2" fmla="*/ 8368748 w 8368748"/>
              <a:gd name="connsiteY2" fmla="*/ 6858000 h 6864626"/>
              <a:gd name="connsiteX3" fmla="*/ 3001617 w 8368748"/>
              <a:gd name="connsiteY3" fmla="*/ 6864626 h 6864626"/>
              <a:gd name="connsiteX4" fmla="*/ 0 w 8368748"/>
              <a:gd name="connsiteY4" fmla="*/ 0 h 6864626"/>
              <a:gd name="connsiteX0" fmla="*/ 0 w 8368748"/>
              <a:gd name="connsiteY0" fmla="*/ 0 h 6867459"/>
              <a:gd name="connsiteX1" fmla="*/ 8368748 w 8368748"/>
              <a:gd name="connsiteY1" fmla="*/ 0 h 6867459"/>
              <a:gd name="connsiteX2" fmla="*/ 8368748 w 8368748"/>
              <a:gd name="connsiteY2" fmla="*/ 6858000 h 6867459"/>
              <a:gd name="connsiteX3" fmla="*/ 2225586 w 8368748"/>
              <a:gd name="connsiteY3" fmla="*/ 6867459 h 6867459"/>
              <a:gd name="connsiteX4" fmla="*/ 0 w 8368748"/>
              <a:gd name="connsiteY4" fmla="*/ 0 h 6867459"/>
              <a:gd name="connsiteX0" fmla="*/ 0 w 6499960"/>
              <a:gd name="connsiteY0" fmla="*/ 0 h 6876168"/>
              <a:gd name="connsiteX1" fmla="*/ 6499960 w 6499960"/>
              <a:gd name="connsiteY1" fmla="*/ 8709 h 6876168"/>
              <a:gd name="connsiteX2" fmla="*/ 6499960 w 6499960"/>
              <a:gd name="connsiteY2" fmla="*/ 6866709 h 6876168"/>
              <a:gd name="connsiteX3" fmla="*/ 356798 w 6499960"/>
              <a:gd name="connsiteY3" fmla="*/ 6876168 h 6876168"/>
              <a:gd name="connsiteX4" fmla="*/ 0 w 6499960"/>
              <a:gd name="connsiteY4" fmla="*/ 0 h 6876168"/>
              <a:gd name="connsiteX0" fmla="*/ 0 w 6499960"/>
              <a:gd name="connsiteY0" fmla="*/ 0 h 6867460"/>
              <a:gd name="connsiteX1" fmla="*/ 6499960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262264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450782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50782"/>
              <a:gd name="connsiteY0" fmla="*/ 0 h 6867460"/>
              <a:gd name="connsiteX1" fmla="*/ 6450782 w 6450782"/>
              <a:gd name="connsiteY1" fmla="*/ 8709 h 6867460"/>
              <a:gd name="connsiteX2" fmla="*/ 6409799 w 6450782"/>
              <a:gd name="connsiteY2" fmla="*/ 6858000 h 6867460"/>
              <a:gd name="connsiteX3" fmla="*/ 1578069 w 6450782"/>
              <a:gd name="connsiteY3" fmla="*/ 6867460 h 6867460"/>
              <a:gd name="connsiteX4" fmla="*/ 0 w 6450782"/>
              <a:gd name="connsiteY4" fmla="*/ 0 h 6867460"/>
              <a:gd name="connsiteX0" fmla="*/ 0 w 6450782"/>
              <a:gd name="connsiteY0" fmla="*/ 0 h 6867460"/>
              <a:gd name="connsiteX1" fmla="*/ 6450782 w 6450782"/>
              <a:gd name="connsiteY1" fmla="*/ 8709 h 6867460"/>
              <a:gd name="connsiteX2" fmla="*/ 6434389 w 6450782"/>
              <a:gd name="connsiteY2" fmla="*/ 6849291 h 6867460"/>
              <a:gd name="connsiteX3" fmla="*/ 1578069 w 6450782"/>
              <a:gd name="connsiteY3" fmla="*/ 6867460 h 6867460"/>
              <a:gd name="connsiteX4" fmla="*/ 0 w 6450782"/>
              <a:gd name="connsiteY4" fmla="*/ 0 h 6867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0782" h="6867460">
                <a:moveTo>
                  <a:pt x="0" y="0"/>
                </a:moveTo>
                <a:lnTo>
                  <a:pt x="6450782" y="8709"/>
                </a:lnTo>
                <a:cubicBezTo>
                  <a:pt x="6445318" y="2288903"/>
                  <a:pt x="6439853" y="4569097"/>
                  <a:pt x="6434389" y="6849291"/>
                </a:cubicBezTo>
                <a:lnTo>
                  <a:pt x="1578069" y="686746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6">
            <a:extLst>
              <a:ext uri="{FF2B5EF4-FFF2-40B4-BE49-F238E27FC236}">
                <a16:creationId xmlns:a16="http://schemas.microsoft.com/office/drawing/2014/main" id="{98AF0CD3-40F5-428D-B5C5-1AFF61DABEAF}"/>
              </a:ext>
            </a:extLst>
          </p:cNvPr>
          <p:cNvSpPr/>
          <p:nvPr userDrawn="1"/>
        </p:nvSpPr>
        <p:spPr>
          <a:xfrm flipV="1">
            <a:off x="11688426" y="-6626"/>
            <a:ext cx="571912" cy="6868885"/>
          </a:xfrm>
          <a:custGeom>
            <a:avLst/>
            <a:gdLst>
              <a:gd name="connsiteX0" fmla="*/ 0 w 506598"/>
              <a:gd name="connsiteY0" fmla="*/ 0 h 6858000"/>
              <a:gd name="connsiteX1" fmla="*/ 506598 w 506598"/>
              <a:gd name="connsiteY1" fmla="*/ 0 h 6858000"/>
              <a:gd name="connsiteX2" fmla="*/ 506598 w 506598"/>
              <a:gd name="connsiteY2" fmla="*/ 6858000 h 6858000"/>
              <a:gd name="connsiteX3" fmla="*/ 0 w 506598"/>
              <a:gd name="connsiteY3" fmla="*/ 6858000 h 6858000"/>
              <a:gd name="connsiteX4" fmla="*/ 0 w 506598"/>
              <a:gd name="connsiteY4" fmla="*/ 0 h 6858000"/>
              <a:gd name="connsiteX0" fmla="*/ 0 w 506598"/>
              <a:gd name="connsiteY0" fmla="*/ 0 h 6876919"/>
              <a:gd name="connsiteX1" fmla="*/ 506598 w 506598"/>
              <a:gd name="connsiteY1" fmla="*/ 0 h 6876919"/>
              <a:gd name="connsiteX2" fmla="*/ 506598 w 506598"/>
              <a:gd name="connsiteY2" fmla="*/ 6858000 h 6876919"/>
              <a:gd name="connsiteX3" fmla="*/ 372066 w 506598"/>
              <a:gd name="connsiteY3" fmla="*/ 6876919 h 6876919"/>
              <a:gd name="connsiteX4" fmla="*/ 0 w 506598"/>
              <a:gd name="connsiteY4" fmla="*/ 0 h 6876919"/>
              <a:gd name="connsiteX0" fmla="*/ 0 w 506598"/>
              <a:gd name="connsiteY0" fmla="*/ 0 h 6876919"/>
              <a:gd name="connsiteX1" fmla="*/ 506598 w 506598"/>
              <a:gd name="connsiteY1" fmla="*/ 0 h 6876919"/>
              <a:gd name="connsiteX2" fmla="*/ 506598 w 506598"/>
              <a:gd name="connsiteY2" fmla="*/ 6858000 h 6876919"/>
              <a:gd name="connsiteX3" fmla="*/ 447740 w 506598"/>
              <a:gd name="connsiteY3" fmla="*/ 6876919 h 6876919"/>
              <a:gd name="connsiteX4" fmla="*/ 0 w 506598"/>
              <a:gd name="connsiteY4" fmla="*/ 0 h 6876919"/>
              <a:gd name="connsiteX0" fmla="*/ 0 w 506598"/>
              <a:gd name="connsiteY0" fmla="*/ 0 h 6883225"/>
              <a:gd name="connsiteX1" fmla="*/ 506598 w 506598"/>
              <a:gd name="connsiteY1" fmla="*/ 0 h 6883225"/>
              <a:gd name="connsiteX2" fmla="*/ 506598 w 506598"/>
              <a:gd name="connsiteY2" fmla="*/ 6858000 h 6883225"/>
              <a:gd name="connsiteX3" fmla="*/ 479271 w 506598"/>
              <a:gd name="connsiteY3" fmla="*/ 6883225 h 6883225"/>
              <a:gd name="connsiteX4" fmla="*/ 0 w 506598"/>
              <a:gd name="connsiteY4" fmla="*/ 0 h 6883225"/>
              <a:gd name="connsiteX0" fmla="*/ 0 w 529721"/>
              <a:gd name="connsiteY0" fmla="*/ 0 h 6889532"/>
              <a:gd name="connsiteX1" fmla="*/ 506598 w 529721"/>
              <a:gd name="connsiteY1" fmla="*/ 0 h 6889532"/>
              <a:gd name="connsiteX2" fmla="*/ 506598 w 529721"/>
              <a:gd name="connsiteY2" fmla="*/ 6858000 h 6889532"/>
              <a:gd name="connsiteX3" fmla="*/ 529721 w 529721"/>
              <a:gd name="connsiteY3" fmla="*/ 6889532 h 6889532"/>
              <a:gd name="connsiteX4" fmla="*/ 0 w 529721"/>
              <a:gd name="connsiteY4" fmla="*/ 0 h 6889532"/>
              <a:gd name="connsiteX0" fmla="*/ 0 w 506598"/>
              <a:gd name="connsiteY0" fmla="*/ 0 h 6895838"/>
              <a:gd name="connsiteX1" fmla="*/ 506598 w 506598"/>
              <a:gd name="connsiteY1" fmla="*/ 0 h 6895838"/>
              <a:gd name="connsiteX2" fmla="*/ 506598 w 506598"/>
              <a:gd name="connsiteY2" fmla="*/ 6858000 h 6895838"/>
              <a:gd name="connsiteX3" fmla="*/ 466659 w 506598"/>
              <a:gd name="connsiteY3" fmla="*/ 6895838 h 6895838"/>
              <a:gd name="connsiteX4" fmla="*/ 0 w 506598"/>
              <a:gd name="connsiteY4" fmla="*/ 0 h 6895838"/>
              <a:gd name="connsiteX0" fmla="*/ 0 w 571912"/>
              <a:gd name="connsiteY0" fmla="*/ 0 h 6895838"/>
              <a:gd name="connsiteX1" fmla="*/ 506598 w 571912"/>
              <a:gd name="connsiteY1" fmla="*/ 0 h 6895838"/>
              <a:gd name="connsiteX2" fmla="*/ 571912 w 571912"/>
              <a:gd name="connsiteY2" fmla="*/ 6868885 h 6895838"/>
              <a:gd name="connsiteX3" fmla="*/ 466659 w 571912"/>
              <a:gd name="connsiteY3" fmla="*/ 6895838 h 6895838"/>
              <a:gd name="connsiteX4" fmla="*/ 0 w 571912"/>
              <a:gd name="connsiteY4" fmla="*/ 0 h 6895838"/>
              <a:gd name="connsiteX0" fmla="*/ 0 w 571912"/>
              <a:gd name="connsiteY0" fmla="*/ 0 h 6868885"/>
              <a:gd name="connsiteX1" fmla="*/ 506598 w 571912"/>
              <a:gd name="connsiteY1" fmla="*/ 0 h 6868885"/>
              <a:gd name="connsiteX2" fmla="*/ 571912 w 571912"/>
              <a:gd name="connsiteY2" fmla="*/ 6868885 h 6868885"/>
              <a:gd name="connsiteX3" fmla="*/ 458495 w 571912"/>
              <a:gd name="connsiteY3" fmla="*/ 6857738 h 6868885"/>
              <a:gd name="connsiteX4" fmla="*/ 0 w 571912"/>
              <a:gd name="connsiteY4" fmla="*/ 0 h 6868885"/>
              <a:gd name="connsiteX0" fmla="*/ 0 w 571912"/>
              <a:gd name="connsiteY0" fmla="*/ 0 h 6874067"/>
              <a:gd name="connsiteX1" fmla="*/ 506598 w 571912"/>
              <a:gd name="connsiteY1" fmla="*/ 0 h 6874067"/>
              <a:gd name="connsiteX2" fmla="*/ 571912 w 571912"/>
              <a:gd name="connsiteY2" fmla="*/ 6868885 h 6874067"/>
              <a:gd name="connsiteX3" fmla="*/ 461216 w 571912"/>
              <a:gd name="connsiteY3" fmla="*/ 6874067 h 6874067"/>
              <a:gd name="connsiteX4" fmla="*/ 0 w 571912"/>
              <a:gd name="connsiteY4" fmla="*/ 0 h 6874067"/>
              <a:gd name="connsiteX0" fmla="*/ 0 w 571912"/>
              <a:gd name="connsiteY0" fmla="*/ 0 h 6868885"/>
              <a:gd name="connsiteX1" fmla="*/ 506598 w 571912"/>
              <a:gd name="connsiteY1" fmla="*/ 0 h 6868885"/>
              <a:gd name="connsiteX2" fmla="*/ 571912 w 571912"/>
              <a:gd name="connsiteY2" fmla="*/ 6868885 h 6868885"/>
              <a:gd name="connsiteX3" fmla="*/ 484240 w 571912"/>
              <a:gd name="connsiteY3" fmla="*/ 6867489 h 6868885"/>
              <a:gd name="connsiteX4" fmla="*/ 0 w 571912"/>
              <a:gd name="connsiteY4" fmla="*/ 0 h 6868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912" h="6868885">
                <a:moveTo>
                  <a:pt x="0" y="0"/>
                </a:moveTo>
                <a:lnTo>
                  <a:pt x="506598" y="0"/>
                </a:lnTo>
                <a:lnTo>
                  <a:pt x="571912" y="6868885"/>
                </a:lnTo>
                <a:lnTo>
                  <a:pt x="484240" y="6867489"/>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E8503F4-9A72-45C5-8F85-C22735C507C3}"/>
              </a:ext>
            </a:extLst>
          </p:cNvPr>
          <p:cNvPicPr>
            <a:picLocks noChangeAspect="1"/>
          </p:cNvPicPr>
          <p:nvPr userDrawn="1"/>
        </p:nvPicPr>
        <p:blipFill>
          <a:blip r:embed="rId3"/>
          <a:stretch>
            <a:fillRect/>
          </a:stretch>
        </p:blipFill>
        <p:spPr>
          <a:xfrm>
            <a:off x="963081" y="4783458"/>
            <a:ext cx="4866306" cy="1573438"/>
          </a:xfrm>
          <a:prstGeom prst="rect">
            <a:avLst/>
          </a:prstGeom>
        </p:spPr>
      </p:pic>
      <p:pic>
        <p:nvPicPr>
          <p:cNvPr id="10" name="Picture 9">
            <a:extLst>
              <a:ext uri="{FF2B5EF4-FFF2-40B4-BE49-F238E27FC236}">
                <a16:creationId xmlns:a16="http://schemas.microsoft.com/office/drawing/2014/main" id="{D960ED72-434C-4533-8AF0-EA1024B10A2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807801" y="501104"/>
            <a:ext cx="1548581" cy="401492"/>
          </a:xfrm>
          <a:prstGeom prst="rect">
            <a:avLst/>
          </a:prstGeom>
        </p:spPr>
      </p:pic>
      <p:sp>
        <p:nvSpPr>
          <p:cNvPr id="9" name="Title 1">
            <a:extLst>
              <a:ext uri="{FF2B5EF4-FFF2-40B4-BE49-F238E27FC236}">
                <a16:creationId xmlns:a16="http://schemas.microsoft.com/office/drawing/2014/main" id="{2B219BF2-2C10-4ABB-9096-7F565D637EAA}"/>
              </a:ext>
            </a:extLst>
          </p:cNvPr>
          <p:cNvSpPr>
            <a:spLocks noGrp="1"/>
          </p:cNvSpPr>
          <p:nvPr>
            <p:ph type="title" hasCustomPrompt="1"/>
          </p:nvPr>
        </p:nvSpPr>
        <p:spPr>
          <a:xfrm>
            <a:off x="807801" y="2515869"/>
            <a:ext cx="5178162" cy="692497"/>
          </a:xfrm>
        </p:spPr>
        <p:txBody>
          <a:bodyPr wrap="square" anchor="b">
            <a:spAutoFit/>
          </a:bodyPr>
          <a:lstStyle>
            <a:lvl1pPr>
              <a:defRPr sz="4500">
                <a:solidFill>
                  <a:schemeClr val="tx1"/>
                </a:solidFill>
              </a:defRPr>
            </a:lvl1pPr>
          </a:lstStyle>
          <a:p>
            <a:r>
              <a:rPr lang="en-US"/>
              <a:t>Click to edit text</a:t>
            </a:r>
          </a:p>
        </p:txBody>
      </p:sp>
      <p:sp>
        <p:nvSpPr>
          <p:cNvPr id="11" name="Text Placeholder 2">
            <a:extLst>
              <a:ext uri="{FF2B5EF4-FFF2-40B4-BE49-F238E27FC236}">
                <a16:creationId xmlns:a16="http://schemas.microsoft.com/office/drawing/2014/main" id="{0C8CA183-6E8C-4BFD-90A2-3E57E073F5A0}"/>
              </a:ext>
            </a:extLst>
          </p:cNvPr>
          <p:cNvSpPr>
            <a:spLocks noGrp="1"/>
          </p:cNvSpPr>
          <p:nvPr>
            <p:ph type="body" idx="1" hasCustomPrompt="1"/>
          </p:nvPr>
        </p:nvSpPr>
        <p:spPr>
          <a:xfrm>
            <a:off x="807800" y="3418649"/>
            <a:ext cx="4866306" cy="562077"/>
          </a:xfrm>
        </p:spPr>
        <p:txBody>
          <a:bodyPr wrap="square">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text</a:t>
            </a:r>
          </a:p>
        </p:txBody>
      </p:sp>
    </p:spTree>
    <p:extLst>
      <p:ext uri="{BB962C8B-B14F-4D97-AF65-F5344CB8AC3E}">
        <p14:creationId xmlns:p14="http://schemas.microsoft.com/office/powerpoint/2010/main" val="34731739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Divider Slide with Image opt 3">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D0EA673-9DC9-493A-8F63-1CA7F68C3C23}"/>
              </a:ext>
            </a:extLst>
          </p:cNvPr>
          <p:cNvPicPr>
            <a:picLocks noChangeAspect="1"/>
          </p:cNvPicPr>
          <p:nvPr userDrawn="1"/>
        </p:nvPicPr>
        <p:blipFill rotWithShape="1">
          <a:blip r:embed="rId2"/>
          <a:srcRect l="34428" r="16172"/>
          <a:stretch/>
        </p:blipFill>
        <p:spPr>
          <a:xfrm>
            <a:off x="5004561" y="-1849"/>
            <a:ext cx="7187439" cy="6867459"/>
          </a:xfrm>
          <a:prstGeom prst="rect">
            <a:avLst/>
          </a:prstGeom>
        </p:spPr>
      </p:pic>
      <p:sp>
        <p:nvSpPr>
          <p:cNvPr id="16" name="Rectangle 13">
            <a:extLst>
              <a:ext uri="{FF2B5EF4-FFF2-40B4-BE49-F238E27FC236}">
                <a16:creationId xmlns:a16="http://schemas.microsoft.com/office/drawing/2014/main" id="{49F29529-BEBD-47B8-9FDE-669675418DB4}"/>
              </a:ext>
            </a:extLst>
          </p:cNvPr>
          <p:cNvSpPr/>
          <p:nvPr userDrawn="1"/>
        </p:nvSpPr>
        <p:spPr>
          <a:xfrm flipH="1">
            <a:off x="-4560" y="-8709"/>
            <a:ext cx="6853842" cy="6867460"/>
          </a:xfrm>
          <a:custGeom>
            <a:avLst/>
            <a:gdLst>
              <a:gd name="connsiteX0" fmla="*/ 0 w 7871791"/>
              <a:gd name="connsiteY0" fmla="*/ 0 h 6858000"/>
              <a:gd name="connsiteX1" fmla="*/ 7871791 w 7871791"/>
              <a:gd name="connsiteY1" fmla="*/ 0 h 6858000"/>
              <a:gd name="connsiteX2" fmla="*/ 7871791 w 7871791"/>
              <a:gd name="connsiteY2" fmla="*/ 6858000 h 6858000"/>
              <a:gd name="connsiteX3" fmla="*/ 0 w 7871791"/>
              <a:gd name="connsiteY3" fmla="*/ 6858000 h 6858000"/>
              <a:gd name="connsiteX4" fmla="*/ 0 w 7871791"/>
              <a:gd name="connsiteY4" fmla="*/ 0 h 6858000"/>
              <a:gd name="connsiteX0" fmla="*/ 0 w 7871791"/>
              <a:gd name="connsiteY0" fmla="*/ 0 h 6858000"/>
              <a:gd name="connsiteX1" fmla="*/ 7871791 w 7871791"/>
              <a:gd name="connsiteY1" fmla="*/ 0 h 6858000"/>
              <a:gd name="connsiteX2" fmla="*/ 7871791 w 7871791"/>
              <a:gd name="connsiteY2" fmla="*/ 6858000 h 6858000"/>
              <a:gd name="connsiteX3" fmla="*/ 2484782 w 7871791"/>
              <a:gd name="connsiteY3" fmla="*/ 6838122 h 6858000"/>
              <a:gd name="connsiteX4" fmla="*/ 0 w 7871791"/>
              <a:gd name="connsiteY4" fmla="*/ 0 h 6858000"/>
              <a:gd name="connsiteX0" fmla="*/ 0 w 7871791"/>
              <a:gd name="connsiteY0" fmla="*/ 0 h 6864626"/>
              <a:gd name="connsiteX1" fmla="*/ 7871791 w 7871791"/>
              <a:gd name="connsiteY1" fmla="*/ 0 h 6864626"/>
              <a:gd name="connsiteX2" fmla="*/ 7871791 w 7871791"/>
              <a:gd name="connsiteY2" fmla="*/ 6858000 h 6864626"/>
              <a:gd name="connsiteX3" fmla="*/ 2504660 w 7871791"/>
              <a:gd name="connsiteY3" fmla="*/ 6864626 h 6864626"/>
              <a:gd name="connsiteX4" fmla="*/ 0 w 7871791"/>
              <a:gd name="connsiteY4" fmla="*/ 0 h 6864626"/>
              <a:gd name="connsiteX0" fmla="*/ 0 w 8368748"/>
              <a:gd name="connsiteY0" fmla="*/ 0 h 6864626"/>
              <a:gd name="connsiteX1" fmla="*/ 8368748 w 8368748"/>
              <a:gd name="connsiteY1" fmla="*/ 0 h 6864626"/>
              <a:gd name="connsiteX2" fmla="*/ 8368748 w 8368748"/>
              <a:gd name="connsiteY2" fmla="*/ 6858000 h 6864626"/>
              <a:gd name="connsiteX3" fmla="*/ 3001617 w 8368748"/>
              <a:gd name="connsiteY3" fmla="*/ 6864626 h 6864626"/>
              <a:gd name="connsiteX4" fmla="*/ 0 w 8368748"/>
              <a:gd name="connsiteY4" fmla="*/ 0 h 6864626"/>
              <a:gd name="connsiteX0" fmla="*/ 0 w 8368748"/>
              <a:gd name="connsiteY0" fmla="*/ 0 h 6867459"/>
              <a:gd name="connsiteX1" fmla="*/ 8368748 w 8368748"/>
              <a:gd name="connsiteY1" fmla="*/ 0 h 6867459"/>
              <a:gd name="connsiteX2" fmla="*/ 8368748 w 8368748"/>
              <a:gd name="connsiteY2" fmla="*/ 6858000 h 6867459"/>
              <a:gd name="connsiteX3" fmla="*/ 2225586 w 8368748"/>
              <a:gd name="connsiteY3" fmla="*/ 6867459 h 6867459"/>
              <a:gd name="connsiteX4" fmla="*/ 0 w 8368748"/>
              <a:gd name="connsiteY4" fmla="*/ 0 h 6867459"/>
              <a:gd name="connsiteX0" fmla="*/ 0 w 6499960"/>
              <a:gd name="connsiteY0" fmla="*/ 0 h 6876168"/>
              <a:gd name="connsiteX1" fmla="*/ 6499960 w 6499960"/>
              <a:gd name="connsiteY1" fmla="*/ 8709 h 6876168"/>
              <a:gd name="connsiteX2" fmla="*/ 6499960 w 6499960"/>
              <a:gd name="connsiteY2" fmla="*/ 6866709 h 6876168"/>
              <a:gd name="connsiteX3" fmla="*/ 356798 w 6499960"/>
              <a:gd name="connsiteY3" fmla="*/ 6876168 h 6876168"/>
              <a:gd name="connsiteX4" fmla="*/ 0 w 6499960"/>
              <a:gd name="connsiteY4" fmla="*/ 0 h 6876168"/>
              <a:gd name="connsiteX0" fmla="*/ 0 w 6499960"/>
              <a:gd name="connsiteY0" fmla="*/ 0 h 6867460"/>
              <a:gd name="connsiteX1" fmla="*/ 6499960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262264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99960"/>
              <a:gd name="connsiteY0" fmla="*/ 0 h 6867460"/>
              <a:gd name="connsiteX1" fmla="*/ 6450782 w 6499960"/>
              <a:gd name="connsiteY1" fmla="*/ 8709 h 6867460"/>
              <a:gd name="connsiteX2" fmla="*/ 6499960 w 6499960"/>
              <a:gd name="connsiteY2" fmla="*/ 6866709 h 6867460"/>
              <a:gd name="connsiteX3" fmla="*/ 1578069 w 6499960"/>
              <a:gd name="connsiteY3" fmla="*/ 6867460 h 6867460"/>
              <a:gd name="connsiteX4" fmla="*/ 0 w 6499960"/>
              <a:gd name="connsiteY4" fmla="*/ 0 h 6867460"/>
              <a:gd name="connsiteX0" fmla="*/ 0 w 6450782"/>
              <a:gd name="connsiteY0" fmla="*/ 0 h 6867460"/>
              <a:gd name="connsiteX1" fmla="*/ 6450782 w 6450782"/>
              <a:gd name="connsiteY1" fmla="*/ 8709 h 6867460"/>
              <a:gd name="connsiteX2" fmla="*/ 6409799 w 6450782"/>
              <a:gd name="connsiteY2" fmla="*/ 6858000 h 6867460"/>
              <a:gd name="connsiteX3" fmla="*/ 1578069 w 6450782"/>
              <a:gd name="connsiteY3" fmla="*/ 6867460 h 6867460"/>
              <a:gd name="connsiteX4" fmla="*/ 0 w 6450782"/>
              <a:gd name="connsiteY4" fmla="*/ 0 h 6867460"/>
              <a:gd name="connsiteX0" fmla="*/ 0 w 6450782"/>
              <a:gd name="connsiteY0" fmla="*/ 0 h 6867460"/>
              <a:gd name="connsiteX1" fmla="*/ 6450782 w 6450782"/>
              <a:gd name="connsiteY1" fmla="*/ 8709 h 6867460"/>
              <a:gd name="connsiteX2" fmla="*/ 6434389 w 6450782"/>
              <a:gd name="connsiteY2" fmla="*/ 6849291 h 6867460"/>
              <a:gd name="connsiteX3" fmla="*/ 1578069 w 6450782"/>
              <a:gd name="connsiteY3" fmla="*/ 6867460 h 6867460"/>
              <a:gd name="connsiteX4" fmla="*/ 0 w 6450782"/>
              <a:gd name="connsiteY4" fmla="*/ 0 h 6867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0782" h="6867460">
                <a:moveTo>
                  <a:pt x="0" y="0"/>
                </a:moveTo>
                <a:lnTo>
                  <a:pt x="6450782" y="8709"/>
                </a:lnTo>
                <a:cubicBezTo>
                  <a:pt x="6445318" y="2288903"/>
                  <a:pt x="6439853" y="4569097"/>
                  <a:pt x="6434389" y="6849291"/>
                </a:cubicBezTo>
                <a:lnTo>
                  <a:pt x="1578069" y="686746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6">
            <a:extLst>
              <a:ext uri="{FF2B5EF4-FFF2-40B4-BE49-F238E27FC236}">
                <a16:creationId xmlns:a16="http://schemas.microsoft.com/office/drawing/2014/main" id="{98AF0CD3-40F5-428D-B5C5-1AFF61DABEAF}"/>
              </a:ext>
            </a:extLst>
          </p:cNvPr>
          <p:cNvSpPr/>
          <p:nvPr userDrawn="1"/>
        </p:nvSpPr>
        <p:spPr>
          <a:xfrm flipV="1">
            <a:off x="11688426" y="-6626"/>
            <a:ext cx="571912" cy="6868885"/>
          </a:xfrm>
          <a:custGeom>
            <a:avLst/>
            <a:gdLst>
              <a:gd name="connsiteX0" fmla="*/ 0 w 506598"/>
              <a:gd name="connsiteY0" fmla="*/ 0 h 6858000"/>
              <a:gd name="connsiteX1" fmla="*/ 506598 w 506598"/>
              <a:gd name="connsiteY1" fmla="*/ 0 h 6858000"/>
              <a:gd name="connsiteX2" fmla="*/ 506598 w 506598"/>
              <a:gd name="connsiteY2" fmla="*/ 6858000 h 6858000"/>
              <a:gd name="connsiteX3" fmla="*/ 0 w 506598"/>
              <a:gd name="connsiteY3" fmla="*/ 6858000 h 6858000"/>
              <a:gd name="connsiteX4" fmla="*/ 0 w 506598"/>
              <a:gd name="connsiteY4" fmla="*/ 0 h 6858000"/>
              <a:gd name="connsiteX0" fmla="*/ 0 w 506598"/>
              <a:gd name="connsiteY0" fmla="*/ 0 h 6876919"/>
              <a:gd name="connsiteX1" fmla="*/ 506598 w 506598"/>
              <a:gd name="connsiteY1" fmla="*/ 0 h 6876919"/>
              <a:gd name="connsiteX2" fmla="*/ 506598 w 506598"/>
              <a:gd name="connsiteY2" fmla="*/ 6858000 h 6876919"/>
              <a:gd name="connsiteX3" fmla="*/ 372066 w 506598"/>
              <a:gd name="connsiteY3" fmla="*/ 6876919 h 6876919"/>
              <a:gd name="connsiteX4" fmla="*/ 0 w 506598"/>
              <a:gd name="connsiteY4" fmla="*/ 0 h 6876919"/>
              <a:gd name="connsiteX0" fmla="*/ 0 w 506598"/>
              <a:gd name="connsiteY0" fmla="*/ 0 h 6876919"/>
              <a:gd name="connsiteX1" fmla="*/ 506598 w 506598"/>
              <a:gd name="connsiteY1" fmla="*/ 0 h 6876919"/>
              <a:gd name="connsiteX2" fmla="*/ 506598 w 506598"/>
              <a:gd name="connsiteY2" fmla="*/ 6858000 h 6876919"/>
              <a:gd name="connsiteX3" fmla="*/ 447740 w 506598"/>
              <a:gd name="connsiteY3" fmla="*/ 6876919 h 6876919"/>
              <a:gd name="connsiteX4" fmla="*/ 0 w 506598"/>
              <a:gd name="connsiteY4" fmla="*/ 0 h 6876919"/>
              <a:gd name="connsiteX0" fmla="*/ 0 w 506598"/>
              <a:gd name="connsiteY0" fmla="*/ 0 h 6883225"/>
              <a:gd name="connsiteX1" fmla="*/ 506598 w 506598"/>
              <a:gd name="connsiteY1" fmla="*/ 0 h 6883225"/>
              <a:gd name="connsiteX2" fmla="*/ 506598 w 506598"/>
              <a:gd name="connsiteY2" fmla="*/ 6858000 h 6883225"/>
              <a:gd name="connsiteX3" fmla="*/ 479271 w 506598"/>
              <a:gd name="connsiteY3" fmla="*/ 6883225 h 6883225"/>
              <a:gd name="connsiteX4" fmla="*/ 0 w 506598"/>
              <a:gd name="connsiteY4" fmla="*/ 0 h 6883225"/>
              <a:gd name="connsiteX0" fmla="*/ 0 w 529721"/>
              <a:gd name="connsiteY0" fmla="*/ 0 h 6889532"/>
              <a:gd name="connsiteX1" fmla="*/ 506598 w 529721"/>
              <a:gd name="connsiteY1" fmla="*/ 0 h 6889532"/>
              <a:gd name="connsiteX2" fmla="*/ 506598 w 529721"/>
              <a:gd name="connsiteY2" fmla="*/ 6858000 h 6889532"/>
              <a:gd name="connsiteX3" fmla="*/ 529721 w 529721"/>
              <a:gd name="connsiteY3" fmla="*/ 6889532 h 6889532"/>
              <a:gd name="connsiteX4" fmla="*/ 0 w 529721"/>
              <a:gd name="connsiteY4" fmla="*/ 0 h 6889532"/>
              <a:gd name="connsiteX0" fmla="*/ 0 w 506598"/>
              <a:gd name="connsiteY0" fmla="*/ 0 h 6895838"/>
              <a:gd name="connsiteX1" fmla="*/ 506598 w 506598"/>
              <a:gd name="connsiteY1" fmla="*/ 0 h 6895838"/>
              <a:gd name="connsiteX2" fmla="*/ 506598 w 506598"/>
              <a:gd name="connsiteY2" fmla="*/ 6858000 h 6895838"/>
              <a:gd name="connsiteX3" fmla="*/ 466659 w 506598"/>
              <a:gd name="connsiteY3" fmla="*/ 6895838 h 6895838"/>
              <a:gd name="connsiteX4" fmla="*/ 0 w 506598"/>
              <a:gd name="connsiteY4" fmla="*/ 0 h 6895838"/>
              <a:gd name="connsiteX0" fmla="*/ 0 w 571912"/>
              <a:gd name="connsiteY0" fmla="*/ 0 h 6895838"/>
              <a:gd name="connsiteX1" fmla="*/ 506598 w 571912"/>
              <a:gd name="connsiteY1" fmla="*/ 0 h 6895838"/>
              <a:gd name="connsiteX2" fmla="*/ 571912 w 571912"/>
              <a:gd name="connsiteY2" fmla="*/ 6868885 h 6895838"/>
              <a:gd name="connsiteX3" fmla="*/ 466659 w 571912"/>
              <a:gd name="connsiteY3" fmla="*/ 6895838 h 6895838"/>
              <a:gd name="connsiteX4" fmla="*/ 0 w 571912"/>
              <a:gd name="connsiteY4" fmla="*/ 0 h 6895838"/>
              <a:gd name="connsiteX0" fmla="*/ 0 w 571912"/>
              <a:gd name="connsiteY0" fmla="*/ 0 h 6868885"/>
              <a:gd name="connsiteX1" fmla="*/ 506598 w 571912"/>
              <a:gd name="connsiteY1" fmla="*/ 0 h 6868885"/>
              <a:gd name="connsiteX2" fmla="*/ 571912 w 571912"/>
              <a:gd name="connsiteY2" fmla="*/ 6868885 h 6868885"/>
              <a:gd name="connsiteX3" fmla="*/ 458495 w 571912"/>
              <a:gd name="connsiteY3" fmla="*/ 6857738 h 6868885"/>
              <a:gd name="connsiteX4" fmla="*/ 0 w 571912"/>
              <a:gd name="connsiteY4" fmla="*/ 0 h 6868885"/>
              <a:gd name="connsiteX0" fmla="*/ 0 w 571912"/>
              <a:gd name="connsiteY0" fmla="*/ 0 h 6874067"/>
              <a:gd name="connsiteX1" fmla="*/ 506598 w 571912"/>
              <a:gd name="connsiteY1" fmla="*/ 0 h 6874067"/>
              <a:gd name="connsiteX2" fmla="*/ 571912 w 571912"/>
              <a:gd name="connsiteY2" fmla="*/ 6868885 h 6874067"/>
              <a:gd name="connsiteX3" fmla="*/ 461216 w 571912"/>
              <a:gd name="connsiteY3" fmla="*/ 6874067 h 6874067"/>
              <a:gd name="connsiteX4" fmla="*/ 0 w 571912"/>
              <a:gd name="connsiteY4" fmla="*/ 0 h 6874067"/>
              <a:gd name="connsiteX0" fmla="*/ 0 w 571912"/>
              <a:gd name="connsiteY0" fmla="*/ 0 h 6868885"/>
              <a:gd name="connsiteX1" fmla="*/ 506598 w 571912"/>
              <a:gd name="connsiteY1" fmla="*/ 0 h 6868885"/>
              <a:gd name="connsiteX2" fmla="*/ 571912 w 571912"/>
              <a:gd name="connsiteY2" fmla="*/ 6868885 h 6868885"/>
              <a:gd name="connsiteX3" fmla="*/ 484240 w 571912"/>
              <a:gd name="connsiteY3" fmla="*/ 6867489 h 6868885"/>
              <a:gd name="connsiteX4" fmla="*/ 0 w 571912"/>
              <a:gd name="connsiteY4" fmla="*/ 0 h 6868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912" h="6868885">
                <a:moveTo>
                  <a:pt x="0" y="0"/>
                </a:moveTo>
                <a:lnTo>
                  <a:pt x="506598" y="0"/>
                </a:lnTo>
                <a:lnTo>
                  <a:pt x="571912" y="6868885"/>
                </a:lnTo>
                <a:lnTo>
                  <a:pt x="484240" y="6867489"/>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E8503F4-9A72-45C5-8F85-C22735C507C3}"/>
              </a:ext>
            </a:extLst>
          </p:cNvPr>
          <p:cNvPicPr>
            <a:picLocks noChangeAspect="1"/>
          </p:cNvPicPr>
          <p:nvPr userDrawn="1"/>
        </p:nvPicPr>
        <p:blipFill>
          <a:blip r:embed="rId3"/>
          <a:stretch>
            <a:fillRect/>
          </a:stretch>
        </p:blipFill>
        <p:spPr>
          <a:xfrm>
            <a:off x="963081" y="4783458"/>
            <a:ext cx="4866306" cy="1573438"/>
          </a:xfrm>
          <a:prstGeom prst="rect">
            <a:avLst/>
          </a:prstGeom>
        </p:spPr>
      </p:pic>
      <p:pic>
        <p:nvPicPr>
          <p:cNvPr id="10" name="Picture 9">
            <a:extLst>
              <a:ext uri="{FF2B5EF4-FFF2-40B4-BE49-F238E27FC236}">
                <a16:creationId xmlns:a16="http://schemas.microsoft.com/office/drawing/2014/main" id="{D960ED72-434C-4533-8AF0-EA1024B10A25}"/>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807801" y="501104"/>
            <a:ext cx="1548581" cy="401492"/>
          </a:xfrm>
          <a:prstGeom prst="rect">
            <a:avLst/>
          </a:prstGeom>
        </p:spPr>
      </p:pic>
      <p:sp>
        <p:nvSpPr>
          <p:cNvPr id="9" name="Title 1">
            <a:extLst>
              <a:ext uri="{FF2B5EF4-FFF2-40B4-BE49-F238E27FC236}">
                <a16:creationId xmlns:a16="http://schemas.microsoft.com/office/drawing/2014/main" id="{945C852D-A0E8-42A2-B4BF-5D0C91AC1174}"/>
              </a:ext>
            </a:extLst>
          </p:cNvPr>
          <p:cNvSpPr>
            <a:spLocks noGrp="1"/>
          </p:cNvSpPr>
          <p:nvPr>
            <p:ph type="title" hasCustomPrompt="1"/>
          </p:nvPr>
        </p:nvSpPr>
        <p:spPr>
          <a:xfrm>
            <a:off x="807801" y="2515869"/>
            <a:ext cx="5178162" cy="692497"/>
          </a:xfrm>
        </p:spPr>
        <p:txBody>
          <a:bodyPr wrap="square" anchor="b">
            <a:spAutoFit/>
          </a:bodyPr>
          <a:lstStyle>
            <a:lvl1pPr>
              <a:defRPr sz="4500">
                <a:solidFill>
                  <a:schemeClr val="tx1"/>
                </a:solidFill>
              </a:defRPr>
            </a:lvl1pPr>
          </a:lstStyle>
          <a:p>
            <a:r>
              <a:rPr lang="en-US"/>
              <a:t>Click to edit text</a:t>
            </a:r>
          </a:p>
        </p:txBody>
      </p:sp>
      <p:sp>
        <p:nvSpPr>
          <p:cNvPr id="11" name="Text Placeholder 2">
            <a:extLst>
              <a:ext uri="{FF2B5EF4-FFF2-40B4-BE49-F238E27FC236}">
                <a16:creationId xmlns:a16="http://schemas.microsoft.com/office/drawing/2014/main" id="{DA4B6531-FE59-4DE8-901B-7E48CE81BF33}"/>
              </a:ext>
            </a:extLst>
          </p:cNvPr>
          <p:cNvSpPr>
            <a:spLocks noGrp="1"/>
          </p:cNvSpPr>
          <p:nvPr>
            <p:ph type="body" idx="1" hasCustomPrompt="1"/>
          </p:nvPr>
        </p:nvSpPr>
        <p:spPr>
          <a:xfrm>
            <a:off x="807800" y="3418649"/>
            <a:ext cx="4866306" cy="562077"/>
          </a:xfrm>
        </p:spPr>
        <p:txBody>
          <a:bodyPr wrap="square">
            <a:sp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text</a:t>
            </a:r>
          </a:p>
        </p:txBody>
      </p:sp>
    </p:spTree>
    <p:extLst>
      <p:ext uri="{BB962C8B-B14F-4D97-AF65-F5344CB8AC3E}">
        <p14:creationId xmlns:p14="http://schemas.microsoft.com/office/powerpoint/2010/main" val="35472380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orld Map Background (option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3A00C7-3313-4B8D-1F39-2AB293059A7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5897"/>
          <a:stretch/>
        </p:blipFill>
        <p:spPr>
          <a:xfrm>
            <a:off x="634727" y="54769"/>
            <a:ext cx="10851709" cy="6675357"/>
          </a:xfrm>
          <a:prstGeom prst="rect">
            <a:avLst/>
          </a:prstGeom>
        </p:spPr>
      </p:pic>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Slide title on up to two lines – </a:t>
            </a:r>
            <a:br>
              <a:rPr lang="en-US" dirty="0"/>
            </a:br>
            <a:r>
              <a:rPr lang="en-US" dirty="0"/>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84" name="Picture 183">
            <a:extLst>
              <a:ext uri="{FF2B5EF4-FFF2-40B4-BE49-F238E27FC236}">
                <a16:creationId xmlns:a16="http://schemas.microsoft.com/office/drawing/2014/main" id="{863443EA-8D13-C354-664C-262BA21A62CA}"/>
              </a:ext>
            </a:extLst>
          </p:cNvPr>
          <p:cNvPicPr>
            <a:picLocks noChangeAspect="1"/>
          </p:cNvPicPr>
          <p:nvPr userDrawn="1"/>
        </p:nvPicPr>
        <p:blipFill>
          <a:blip r:embed="rId3"/>
          <a:stretch>
            <a:fillRect/>
          </a:stretch>
        </p:blipFill>
        <p:spPr>
          <a:xfrm>
            <a:off x="11772900" y="0"/>
            <a:ext cx="419100" cy="6858000"/>
          </a:xfrm>
          <a:prstGeom prst="rect">
            <a:avLst/>
          </a:prstGeom>
        </p:spPr>
      </p:pic>
    </p:spTree>
    <p:extLst>
      <p:ext uri="{BB962C8B-B14F-4D97-AF65-F5344CB8AC3E}">
        <p14:creationId xmlns:p14="http://schemas.microsoft.com/office/powerpoint/2010/main" val="560013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orld Map Background (option 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CD299D0-0A34-057A-DEB2-239E2C034EC4}"/>
              </a:ext>
            </a:extLst>
          </p:cNvPr>
          <p:cNvSpPr/>
          <p:nvPr userDrawn="1"/>
        </p:nvSpPr>
        <p:spPr>
          <a:xfrm>
            <a:off x="781668" y="6593241"/>
            <a:ext cx="3145334" cy="1231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7E3D53F-4C57-4BEC-83CD-9233A8DA0A01}"/>
              </a:ext>
            </a:extLst>
          </p:cNvPr>
          <p:cNvGrpSpPr/>
          <p:nvPr userDrawn="1"/>
        </p:nvGrpSpPr>
        <p:grpSpPr>
          <a:xfrm>
            <a:off x="-162280" y="524007"/>
            <a:ext cx="12516559" cy="6192342"/>
            <a:chOff x="-128280" y="425666"/>
            <a:chExt cx="12516559" cy="6192342"/>
          </a:xfrm>
          <a:solidFill>
            <a:schemeClr val="tx1">
              <a:alpha val="15000"/>
            </a:schemeClr>
          </a:solidFill>
        </p:grpSpPr>
        <p:sp>
          <p:nvSpPr>
            <p:cNvPr id="4" name="Freeform 3">
              <a:extLst>
                <a:ext uri="{FF2B5EF4-FFF2-40B4-BE49-F238E27FC236}">
                  <a16:creationId xmlns:a16="http://schemas.microsoft.com/office/drawing/2014/main" id="{9B4A73FC-F19E-0BAC-F9ED-57E545BBCFFE}"/>
                </a:ext>
              </a:extLst>
            </p:cNvPr>
            <p:cNvSpPr>
              <a:spLocks/>
            </p:cNvSpPr>
            <p:nvPr/>
          </p:nvSpPr>
          <p:spPr bwMode="auto">
            <a:xfrm>
              <a:off x="6172800" y="5026253"/>
              <a:ext cx="443055" cy="443055"/>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 name="Freeform 4">
              <a:extLst>
                <a:ext uri="{FF2B5EF4-FFF2-40B4-BE49-F238E27FC236}">
                  <a16:creationId xmlns:a16="http://schemas.microsoft.com/office/drawing/2014/main" id="{500063F5-2DDF-4B98-9639-6BBADE0080D1}"/>
                </a:ext>
              </a:extLst>
            </p:cNvPr>
            <p:cNvSpPr>
              <a:spLocks/>
            </p:cNvSpPr>
            <p:nvPr/>
          </p:nvSpPr>
          <p:spPr bwMode="auto">
            <a:xfrm>
              <a:off x="6615855" y="4977668"/>
              <a:ext cx="278788" cy="242928"/>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 name="Freeform 7">
              <a:extLst>
                <a:ext uri="{FF2B5EF4-FFF2-40B4-BE49-F238E27FC236}">
                  <a16:creationId xmlns:a16="http://schemas.microsoft.com/office/drawing/2014/main" id="{C49F620E-14D4-C13A-EB70-3EF10C73B609}"/>
                </a:ext>
              </a:extLst>
            </p:cNvPr>
            <p:cNvSpPr>
              <a:spLocks/>
            </p:cNvSpPr>
            <p:nvPr/>
          </p:nvSpPr>
          <p:spPr bwMode="auto">
            <a:xfrm>
              <a:off x="6442334" y="5055172"/>
              <a:ext cx="310023" cy="337785"/>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 name="Freeform 8">
              <a:extLst>
                <a:ext uri="{FF2B5EF4-FFF2-40B4-BE49-F238E27FC236}">
                  <a16:creationId xmlns:a16="http://schemas.microsoft.com/office/drawing/2014/main" id="{08019B2C-24BA-98FB-BEC5-868C7B8888C8}"/>
                </a:ext>
              </a:extLst>
            </p:cNvPr>
            <p:cNvSpPr>
              <a:spLocks/>
            </p:cNvSpPr>
            <p:nvPr/>
          </p:nvSpPr>
          <p:spPr bwMode="auto">
            <a:xfrm>
              <a:off x="6807882" y="5345529"/>
              <a:ext cx="47430" cy="58997"/>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 name="Freeform 9">
              <a:extLst>
                <a:ext uri="{FF2B5EF4-FFF2-40B4-BE49-F238E27FC236}">
                  <a16:creationId xmlns:a16="http://schemas.microsoft.com/office/drawing/2014/main" id="{41833C1B-78BF-E68D-1CF1-669CD23F18A2}"/>
                </a:ext>
              </a:extLst>
            </p:cNvPr>
            <p:cNvSpPr>
              <a:spLocks/>
            </p:cNvSpPr>
            <p:nvPr/>
          </p:nvSpPr>
          <p:spPr bwMode="auto">
            <a:xfrm>
              <a:off x="6681791" y="5445013"/>
              <a:ext cx="78662" cy="84446"/>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 name="Freeform 10">
              <a:extLst>
                <a:ext uri="{FF2B5EF4-FFF2-40B4-BE49-F238E27FC236}">
                  <a16:creationId xmlns:a16="http://schemas.microsoft.com/office/drawing/2014/main" id="{7B4859D5-13F2-17D7-02AD-4C26006B1C12}"/>
                </a:ext>
              </a:extLst>
            </p:cNvPr>
            <p:cNvSpPr>
              <a:spLocks noEditPoints="1"/>
            </p:cNvSpPr>
            <p:nvPr/>
          </p:nvSpPr>
          <p:spPr bwMode="auto">
            <a:xfrm>
              <a:off x="6322028" y="5206712"/>
              <a:ext cx="558734" cy="491640"/>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 name="Freeform 11">
              <a:extLst>
                <a:ext uri="{FF2B5EF4-FFF2-40B4-BE49-F238E27FC236}">
                  <a16:creationId xmlns:a16="http://schemas.microsoft.com/office/drawing/2014/main" id="{A5F34BEB-1A76-F23A-7DE3-4429AA61D47F}"/>
                </a:ext>
              </a:extLst>
            </p:cNvPr>
            <p:cNvSpPr>
              <a:spLocks/>
            </p:cNvSpPr>
            <p:nvPr/>
          </p:nvSpPr>
          <p:spPr bwMode="auto">
            <a:xfrm>
              <a:off x="6173957" y="4628314"/>
              <a:ext cx="407194" cy="433799"/>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 name="Freeform 12">
              <a:extLst>
                <a:ext uri="{FF2B5EF4-FFF2-40B4-BE49-F238E27FC236}">
                  <a16:creationId xmlns:a16="http://schemas.microsoft.com/office/drawing/2014/main" id="{6E46854B-E810-659B-6CCA-EBD82B68EBAE}"/>
                </a:ext>
              </a:extLst>
            </p:cNvPr>
            <p:cNvSpPr>
              <a:spLocks/>
            </p:cNvSpPr>
            <p:nvPr/>
          </p:nvSpPr>
          <p:spPr bwMode="auto">
            <a:xfrm>
              <a:off x="6509428" y="4710446"/>
              <a:ext cx="401410" cy="353981"/>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8" name="Freeform 13">
              <a:extLst>
                <a:ext uri="{FF2B5EF4-FFF2-40B4-BE49-F238E27FC236}">
                  <a16:creationId xmlns:a16="http://schemas.microsoft.com/office/drawing/2014/main" id="{A53DF909-D9CC-42A2-DC91-5C5C62497071}"/>
                </a:ext>
              </a:extLst>
            </p:cNvPr>
            <p:cNvSpPr>
              <a:spLocks/>
            </p:cNvSpPr>
            <p:nvPr/>
          </p:nvSpPr>
          <p:spPr bwMode="auto">
            <a:xfrm>
              <a:off x="6747729" y="4460579"/>
              <a:ext cx="68251" cy="58997"/>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9" name="Freeform 14">
              <a:extLst>
                <a:ext uri="{FF2B5EF4-FFF2-40B4-BE49-F238E27FC236}">
                  <a16:creationId xmlns:a16="http://schemas.microsoft.com/office/drawing/2014/main" id="{7364EC56-CC5E-EC36-EDC3-6EF0A4E2D6C7}"/>
                </a:ext>
              </a:extLst>
            </p:cNvPr>
            <p:cNvSpPr>
              <a:spLocks/>
            </p:cNvSpPr>
            <p:nvPr/>
          </p:nvSpPr>
          <p:spPr bwMode="auto">
            <a:xfrm>
              <a:off x="7167647" y="3992075"/>
              <a:ext cx="360921" cy="485855"/>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0" name="Freeform 15">
              <a:extLst>
                <a:ext uri="{FF2B5EF4-FFF2-40B4-BE49-F238E27FC236}">
                  <a16:creationId xmlns:a16="http://schemas.microsoft.com/office/drawing/2014/main" id="{F6181972-B548-C3FE-1311-8564C252933B}"/>
                </a:ext>
              </a:extLst>
            </p:cNvPr>
            <p:cNvSpPr>
              <a:spLocks/>
            </p:cNvSpPr>
            <p:nvPr/>
          </p:nvSpPr>
          <p:spPr bwMode="auto">
            <a:xfrm>
              <a:off x="5307515" y="3105968"/>
              <a:ext cx="418760" cy="334314"/>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1" name="Freeform 16">
              <a:extLst>
                <a:ext uri="{FF2B5EF4-FFF2-40B4-BE49-F238E27FC236}">
                  <a16:creationId xmlns:a16="http://schemas.microsoft.com/office/drawing/2014/main" id="{ADC8ACAC-14B6-BD50-AC0B-EB571CB4D175}"/>
                </a:ext>
              </a:extLst>
            </p:cNvPr>
            <p:cNvSpPr>
              <a:spLocks/>
            </p:cNvSpPr>
            <p:nvPr/>
          </p:nvSpPr>
          <p:spPr bwMode="auto">
            <a:xfrm>
              <a:off x="6021260" y="3045814"/>
              <a:ext cx="149227" cy="283416"/>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2" name="Freeform 17">
              <a:extLst>
                <a:ext uri="{FF2B5EF4-FFF2-40B4-BE49-F238E27FC236}">
                  <a16:creationId xmlns:a16="http://schemas.microsoft.com/office/drawing/2014/main" id="{9B7F908E-EE5B-259D-347A-49B4F022BB33}"/>
                </a:ext>
              </a:extLst>
            </p:cNvPr>
            <p:cNvSpPr>
              <a:spLocks/>
            </p:cNvSpPr>
            <p:nvPr/>
          </p:nvSpPr>
          <p:spPr bwMode="auto">
            <a:xfrm>
              <a:off x="5460213" y="3055068"/>
              <a:ext cx="725312" cy="697549"/>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3" name="Freeform 18">
              <a:extLst>
                <a:ext uri="{FF2B5EF4-FFF2-40B4-BE49-F238E27FC236}">
                  <a16:creationId xmlns:a16="http://schemas.microsoft.com/office/drawing/2014/main" id="{EEF4B726-3021-3219-74F7-8D1E7A3BA8FF}"/>
                </a:ext>
              </a:extLst>
            </p:cNvPr>
            <p:cNvSpPr>
              <a:spLocks/>
            </p:cNvSpPr>
            <p:nvPr/>
          </p:nvSpPr>
          <p:spPr bwMode="auto">
            <a:xfrm>
              <a:off x="6095295" y="3218178"/>
              <a:ext cx="530970" cy="507834"/>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4" name="Freeform 19">
              <a:extLst>
                <a:ext uri="{FF2B5EF4-FFF2-40B4-BE49-F238E27FC236}">
                  <a16:creationId xmlns:a16="http://schemas.microsoft.com/office/drawing/2014/main" id="{AAAD2138-7192-42A6-8388-6CFA274DED78}"/>
                </a:ext>
              </a:extLst>
            </p:cNvPr>
            <p:cNvSpPr>
              <a:spLocks/>
            </p:cNvSpPr>
            <p:nvPr/>
          </p:nvSpPr>
          <p:spPr bwMode="auto">
            <a:xfrm>
              <a:off x="5182582" y="3927294"/>
              <a:ext cx="100642" cy="35860"/>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5" name="Freeform 20">
              <a:extLst>
                <a:ext uri="{FF2B5EF4-FFF2-40B4-BE49-F238E27FC236}">
                  <a16:creationId xmlns:a16="http://schemas.microsoft.com/office/drawing/2014/main" id="{104BD152-A231-30A7-06B8-F38B912E1D78}"/>
                </a:ext>
              </a:extLst>
            </p:cNvPr>
            <p:cNvSpPr>
              <a:spLocks/>
            </p:cNvSpPr>
            <p:nvPr/>
          </p:nvSpPr>
          <p:spPr bwMode="auto">
            <a:xfrm>
              <a:off x="5160602" y="3832436"/>
              <a:ext cx="205910" cy="1619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6" name="Freeform 21">
              <a:extLst>
                <a:ext uri="{FF2B5EF4-FFF2-40B4-BE49-F238E27FC236}">
                  <a16:creationId xmlns:a16="http://schemas.microsoft.com/office/drawing/2014/main" id="{B35CF1B7-9888-C778-87E2-38BA89F56F50}"/>
                </a:ext>
              </a:extLst>
            </p:cNvPr>
            <p:cNvSpPr>
              <a:spLocks/>
            </p:cNvSpPr>
            <p:nvPr/>
          </p:nvSpPr>
          <p:spPr bwMode="auto">
            <a:xfrm>
              <a:off x="5190679" y="3975880"/>
              <a:ext cx="96015" cy="57841"/>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7" name="Freeform 22">
              <a:extLst>
                <a:ext uri="{FF2B5EF4-FFF2-40B4-BE49-F238E27FC236}">
                  <a16:creationId xmlns:a16="http://schemas.microsoft.com/office/drawing/2014/main" id="{D335DF97-89D0-2A2E-0673-8EA930002704}"/>
                </a:ext>
              </a:extLst>
            </p:cNvPr>
            <p:cNvSpPr>
              <a:spLocks/>
            </p:cNvSpPr>
            <p:nvPr/>
          </p:nvSpPr>
          <p:spPr bwMode="auto">
            <a:xfrm>
              <a:off x="6267659" y="4027936"/>
              <a:ext cx="428016" cy="301925"/>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8" name="Freeform 23">
              <a:extLst>
                <a:ext uri="{FF2B5EF4-FFF2-40B4-BE49-F238E27FC236}">
                  <a16:creationId xmlns:a16="http://schemas.microsoft.com/office/drawing/2014/main" id="{BD91450C-5113-6487-F3C5-D64ADCA7D0DF}"/>
                </a:ext>
              </a:extLst>
            </p:cNvPr>
            <p:cNvSpPr>
              <a:spLocks/>
            </p:cNvSpPr>
            <p:nvPr/>
          </p:nvSpPr>
          <p:spPr bwMode="auto">
            <a:xfrm>
              <a:off x="5860465" y="3929607"/>
              <a:ext cx="415292" cy="343569"/>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29" name="Freeform 24">
              <a:extLst>
                <a:ext uri="{FF2B5EF4-FFF2-40B4-BE49-F238E27FC236}">
                  <a16:creationId xmlns:a16="http://schemas.microsoft.com/office/drawing/2014/main" id="{CB6FA29C-A249-18D9-D1F1-158E3A33FACB}"/>
                </a:ext>
              </a:extLst>
            </p:cNvPr>
            <p:cNvSpPr>
              <a:spLocks/>
            </p:cNvSpPr>
            <p:nvPr/>
          </p:nvSpPr>
          <p:spPr bwMode="auto">
            <a:xfrm>
              <a:off x="5793370" y="3982820"/>
              <a:ext cx="105270" cy="216322"/>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0" name="Freeform 25">
              <a:extLst>
                <a:ext uri="{FF2B5EF4-FFF2-40B4-BE49-F238E27FC236}">
                  <a16:creationId xmlns:a16="http://schemas.microsoft.com/office/drawing/2014/main" id="{1503DB20-F895-C3E1-424E-3D7E6F6675F1}"/>
                </a:ext>
              </a:extLst>
            </p:cNvPr>
            <p:cNvSpPr>
              <a:spLocks/>
            </p:cNvSpPr>
            <p:nvPr/>
          </p:nvSpPr>
          <p:spPr bwMode="auto">
            <a:xfrm>
              <a:off x="5762138" y="4030249"/>
              <a:ext cx="64781" cy="181617"/>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1" name="Freeform 26">
              <a:extLst>
                <a:ext uri="{FF2B5EF4-FFF2-40B4-BE49-F238E27FC236}">
                  <a16:creationId xmlns:a16="http://schemas.microsoft.com/office/drawing/2014/main" id="{18970FDD-6168-A9FF-4E55-512832576254}"/>
                </a:ext>
              </a:extLst>
            </p:cNvPr>
            <p:cNvSpPr>
              <a:spLocks/>
            </p:cNvSpPr>
            <p:nvPr/>
          </p:nvSpPr>
          <p:spPr bwMode="auto">
            <a:xfrm>
              <a:off x="6065218" y="3959685"/>
              <a:ext cx="259123" cy="401410"/>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2" name="Freeform 27">
              <a:extLst>
                <a:ext uri="{FF2B5EF4-FFF2-40B4-BE49-F238E27FC236}">
                  <a16:creationId xmlns:a16="http://schemas.microsoft.com/office/drawing/2014/main" id="{7608334B-F8E7-58DB-7378-11A1AF8E4EBD}"/>
                </a:ext>
              </a:extLst>
            </p:cNvPr>
            <p:cNvSpPr>
              <a:spLocks/>
            </p:cNvSpPr>
            <p:nvPr/>
          </p:nvSpPr>
          <p:spPr bwMode="auto">
            <a:xfrm>
              <a:off x="5463683" y="4044132"/>
              <a:ext cx="215165" cy="220948"/>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3" name="Freeform 28">
              <a:extLst>
                <a:ext uri="{FF2B5EF4-FFF2-40B4-BE49-F238E27FC236}">
                  <a16:creationId xmlns:a16="http://schemas.microsoft.com/office/drawing/2014/main" id="{9108D66C-F30A-FD1C-ADE1-517619FC6D6E}"/>
                </a:ext>
              </a:extLst>
            </p:cNvPr>
            <p:cNvSpPr>
              <a:spLocks/>
            </p:cNvSpPr>
            <p:nvPr/>
          </p:nvSpPr>
          <p:spPr bwMode="auto">
            <a:xfrm>
              <a:off x="5652241" y="4031407"/>
              <a:ext cx="148071" cy="226733"/>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4" name="Freeform 29">
              <a:extLst>
                <a:ext uri="{FF2B5EF4-FFF2-40B4-BE49-F238E27FC236}">
                  <a16:creationId xmlns:a16="http://schemas.microsoft.com/office/drawing/2014/main" id="{6EDCBBAF-552C-1F9C-7502-29BE7C97AB8B}"/>
                </a:ext>
              </a:extLst>
            </p:cNvPr>
            <p:cNvSpPr>
              <a:spLocks/>
            </p:cNvSpPr>
            <p:nvPr/>
          </p:nvSpPr>
          <p:spPr bwMode="auto">
            <a:xfrm>
              <a:off x="5236951" y="3975880"/>
              <a:ext cx="263750" cy="198970"/>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5" name="Freeform 30">
              <a:extLst>
                <a:ext uri="{FF2B5EF4-FFF2-40B4-BE49-F238E27FC236}">
                  <a16:creationId xmlns:a16="http://schemas.microsoft.com/office/drawing/2014/main" id="{22968811-5195-F187-FFB8-A395F334B48A}"/>
                </a:ext>
              </a:extLst>
            </p:cNvPr>
            <p:cNvSpPr>
              <a:spLocks/>
            </p:cNvSpPr>
            <p:nvPr/>
          </p:nvSpPr>
          <p:spPr bwMode="auto">
            <a:xfrm>
              <a:off x="5361884" y="4126263"/>
              <a:ext cx="146915" cy="138816"/>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6" name="Freeform 31">
              <a:extLst>
                <a:ext uri="{FF2B5EF4-FFF2-40B4-BE49-F238E27FC236}">
                  <a16:creationId xmlns:a16="http://schemas.microsoft.com/office/drawing/2014/main" id="{D7211838-75A0-9892-C46A-8FCF23801891}"/>
                </a:ext>
              </a:extLst>
            </p:cNvPr>
            <p:cNvSpPr>
              <a:spLocks/>
            </p:cNvSpPr>
            <p:nvPr/>
          </p:nvSpPr>
          <p:spPr bwMode="auto">
            <a:xfrm>
              <a:off x="5300574" y="4071894"/>
              <a:ext cx="102956" cy="111052"/>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7" name="Freeform 32">
              <a:extLst>
                <a:ext uri="{FF2B5EF4-FFF2-40B4-BE49-F238E27FC236}">
                  <a16:creationId xmlns:a16="http://schemas.microsoft.com/office/drawing/2014/main" id="{1257C7B8-A7EA-DA66-548B-F8061501AFFB}"/>
                </a:ext>
              </a:extLst>
            </p:cNvPr>
            <p:cNvSpPr>
              <a:spLocks/>
            </p:cNvSpPr>
            <p:nvPr/>
          </p:nvSpPr>
          <p:spPr bwMode="auto">
            <a:xfrm>
              <a:off x="5169856" y="3426401"/>
              <a:ext cx="293827" cy="237143"/>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8" name="Freeform 33">
              <a:extLst>
                <a:ext uri="{FF2B5EF4-FFF2-40B4-BE49-F238E27FC236}">
                  <a16:creationId xmlns:a16="http://schemas.microsoft.com/office/drawing/2014/main" id="{2509CA5D-A7B0-1754-BD97-7A7FE95D9474}"/>
                </a:ext>
              </a:extLst>
            </p:cNvPr>
            <p:cNvSpPr>
              <a:spLocks/>
            </p:cNvSpPr>
            <p:nvPr/>
          </p:nvSpPr>
          <p:spPr bwMode="auto">
            <a:xfrm>
              <a:off x="5168700" y="3440282"/>
              <a:ext cx="422232" cy="462720"/>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39" name="Freeform 34">
              <a:extLst>
                <a:ext uri="{FF2B5EF4-FFF2-40B4-BE49-F238E27FC236}">
                  <a16:creationId xmlns:a16="http://schemas.microsoft.com/office/drawing/2014/main" id="{C7C8FADC-0D66-82CB-ED6B-3B9010D51416}"/>
                </a:ext>
              </a:extLst>
            </p:cNvPr>
            <p:cNvSpPr>
              <a:spLocks/>
            </p:cNvSpPr>
            <p:nvPr/>
          </p:nvSpPr>
          <p:spPr bwMode="auto">
            <a:xfrm>
              <a:off x="5332965" y="3527043"/>
              <a:ext cx="581871" cy="543695"/>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0" name="Freeform 35">
              <a:extLst>
                <a:ext uri="{FF2B5EF4-FFF2-40B4-BE49-F238E27FC236}">
                  <a16:creationId xmlns:a16="http://schemas.microsoft.com/office/drawing/2014/main" id="{B77945F3-3BBA-E287-B1E6-D72E89B6983B}"/>
                </a:ext>
              </a:extLst>
            </p:cNvPr>
            <p:cNvSpPr>
              <a:spLocks/>
            </p:cNvSpPr>
            <p:nvPr/>
          </p:nvSpPr>
          <p:spPr bwMode="auto">
            <a:xfrm>
              <a:off x="5571265" y="3886807"/>
              <a:ext cx="286887" cy="204753"/>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1" name="Freeform 36">
              <a:extLst>
                <a:ext uri="{FF2B5EF4-FFF2-40B4-BE49-F238E27FC236}">
                  <a16:creationId xmlns:a16="http://schemas.microsoft.com/office/drawing/2014/main" id="{9F2253AF-54C9-CF72-5EB0-B38C19C88C45}"/>
                </a:ext>
              </a:extLst>
            </p:cNvPr>
            <p:cNvSpPr>
              <a:spLocks/>
            </p:cNvSpPr>
            <p:nvPr/>
          </p:nvSpPr>
          <p:spPr bwMode="auto">
            <a:xfrm>
              <a:off x="5771391" y="3583726"/>
              <a:ext cx="541382" cy="422231"/>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2" name="Freeform 37">
              <a:extLst>
                <a:ext uri="{FF2B5EF4-FFF2-40B4-BE49-F238E27FC236}">
                  <a16:creationId xmlns:a16="http://schemas.microsoft.com/office/drawing/2014/main" id="{EFD93C1E-9A03-0547-6580-37AA52371115}"/>
                </a:ext>
              </a:extLst>
            </p:cNvPr>
            <p:cNvSpPr>
              <a:spLocks/>
            </p:cNvSpPr>
            <p:nvPr/>
          </p:nvSpPr>
          <p:spPr bwMode="auto">
            <a:xfrm>
              <a:off x="6236425" y="3583726"/>
              <a:ext cx="349353" cy="579556"/>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3" name="Freeform 38">
              <a:extLst>
                <a:ext uri="{FF2B5EF4-FFF2-40B4-BE49-F238E27FC236}">
                  <a16:creationId xmlns:a16="http://schemas.microsoft.com/office/drawing/2014/main" id="{A37736AF-6622-BFEA-0D7F-ACE72F6BE66B}"/>
                </a:ext>
              </a:extLst>
            </p:cNvPr>
            <p:cNvSpPr>
              <a:spLocks/>
            </p:cNvSpPr>
            <p:nvPr/>
          </p:nvSpPr>
          <p:spPr bwMode="auto">
            <a:xfrm>
              <a:off x="6605444" y="3263292"/>
              <a:ext cx="380587" cy="379430"/>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4" name="Freeform 39">
              <a:extLst>
                <a:ext uri="{FF2B5EF4-FFF2-40B4-BE49-F238E27FC236}">
                  <a16:creationId xmlns:a16="http://schemas.microsoft.com/office/drawing/2014/main" id="{4C724E5A-B8F7-0076-B3F5-BF781C04D16B}"/>
                </a:ext>
              </a:extLst>
            </p:cNvPr>
            <p:cNvSpPr>
              <a:spLocks/>
            </p:cNvSpPr>
            <p:nvPr/>
          </p:nvSpPr>
          <p:spPr bwMode="auto">
            <a:xfrm>
              <a:off x="6071003" y="4341428"/>
              <a:ext cx="197813" cy="218634"/>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5" name="Freeform 40">
              <a:extLst>
                <a:ext uri="{FF2B5EF4-FFF2-40B4-BE49-F238E27FC236}">
                  <a16:creationId xmlns:a16="http://schemas.microsoft.com/office/drawing/2014/main" id="{246FE4F8-C6F7-5A98-68EC-35D791E2168D}"/>
                </a:ext>
              </a:extLst>
            </p:cNvPr>
            <p:cNvSpPr>
              <a:spLocks/>
            </p:cNvSpPr>
            <p:nvPr/>
          </p:nvSpPr>
          <p:spPr bwMode="auto">
            <a:xfrm>
              <a:off x="6091825" y="4343742"/>
              <a:ext cx="76350" cy="4858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6" name="Freeform 41">
              <a:extLst>
                <a:ext uri="{FF2B5EF4-FFF2-40B4-BE49-F238E27FC236}">
                  <a16:creationId xmlns:a16="http://schemas.microsoft.com/office/drawing/2014/main" id="{57D29134-6B0B-41FF-FD69-8643EDC4A149}"/>
                </a:ext>
              </a:extLst>
            </p:cNvPr>
            <p:cNvSpPr>
              <a:spLocks/>
            </p:cNvSpPr>
            <p:nvPr/>
          </p:nvSpPr>
          <p:spPr bwMode="auto">
            <a:xfrm>
              <a:off x="6153135" y="4291686"/>
              <a:ext cx="246399" cy="307708"/>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7" name="Freeform 42">
              <a:extLst>
                <a:ext uri="{FF2B5EF4-FFF2-40B4-BE49-F238E27FC236}">
                  <a16:creationId xmlns:a16="http://schemas.microsoft.com/office/drawing/2014/main" id="{BB69B843-E625-00F2-3230-A7675FCD8438}"/>
                </a:ext>
              </a:extLst>
            </p:cNvPr>
            <p:cNvSpPr>
              <a:spLocks/>
            </p:cNvSpPr>
            <p:nvPr/>
          </p:nvSpPr>
          <p:spPr bwMode="auto">
            <a:xfrm>
              <a:off x="6505958" y="3588352"/>
              <a:ext cx="577243" cy="711430"/>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8" name="Freeform 43">
              <a:extLst>
                <a:ext uri="{FF2B5EF4-FFF2-40B4-BE49-F238E27FC236}">
                  <a16:creationId xmlns:a16="http://schemas.microsoft.com/office/drawing/2014/main" id="{9617E1A6-E914-A8F8-EE6E-8E0151B39103}"/>
                </a:ext>
              </a:extLst>
            </p:cNvPr>
            <p:cNvSpPr>
              <a:spLocks/>
            </p:cNvSpPr>
            <p:nvPr/>
          </p:nvSpPr>
          <p:spPr bwMode="auto">
            <a:xfrm>
              <a:off x="7191939" y="3973566"/>
              <a:ext cx="69409" cy="65937"/>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49" name="Freeform 44">
              <a:extLst>
                <a:ext uri="{FF2B5EF4-FFF2-40B4-BE49-F238E27FC236}">
                  <a16:creationId xmlns:a16="http://schemas.microsoft.com/office/drawing/2014/main" id="{A2C1B139-7A83-A790-8DA9-8B52C3D4B38C}"/>
                </a:ext>
              </a:extLst>
            </p:cNvPr>
            <p:cNvSpPr>
              <a:spLocks/>
            </p:cNvSpPr>
            <p:nvPr/>
          </p:nvSpPr>
          <p:spPr bwMode="auto">
            <a:xfrm>
              <a:off x="7006851" y="3782694"/>
              <a:ext cx="235987" cy="201283"/>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0" name="Freeform 45">
              <a:extLst>
                <a:ext uri="{FF2B5EF4-FFF2-40B4-BE49-F238E27FC236}">
                  <a16:creationId xmlns:a16="http://schemas.microsoft.com/office/drawing/2014/main" id="{A35CE922-84CA-794B-9871-184E7AA38CBA}"/>
                </a:ext>
              </a:extLst>
            </p:cNvPr>
            <p:cNvSpPr>
              <a:spLocks/>
            </p:cNvSpPr>
            <p:nvPr/>
          </p:nvSpPr>
          <p:spPr bwMode="auto">
            <a:xfrm>
              <a:off x="6886546" y="3893748"/>
              <a:ext cx="525187" cy="408350"/>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1" name="Freeform 46">
              <a:extLst>
                <a:ext uri="{FF2B5EF4-FFF2-40B4-BE49-F238E27FC236}">
                  <a16:creationId xmlns:a16="http://schemas.microsoft.com/office/drawing/2014/main" id="{A49F6B70-D6AE-5419-FD9F-12FA1DFE2793}"/>
                </a:ext>
              </a:extLst>
            </p:cNvPr>
            <p:cNvSpPr>
              <a:spLocks/>
            </p:cNvSpPr>
            <p:nvPr/>
          </p:nvSpPr>
          <p:spPr bwMode="auto">
            <a:xfrm>
              <a:off x="6907390" y="3155438"/>
              <a:ext cx="126645" cy="74218"/>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2" name="Freeform 47">
              <a:extLst>
                <a:ext uri="{FF2B5EF4-FFF2-40B4-BE49-F238E27FC236}">
                  <a16:creationId xmlns:a16="http://schemas.microsoft.com/office/drawing/2014/main" id="{052B9614-C198-855D-ED5D-6277B530E3CF}"/>
                </a:ext>
              </a:extLst>
            </p:cNvPr>
            <p:cNvSpPr>
              <a:spLocks/>
            </p:cNvSpPr>
            <p:nvPr/>
          </p:nvSpPr>
          <p:spPr bwMode="auto">
            <a:xfrm>
              <a:off x="6986030" y="3051598"/>
              <a:ext cx="239458" cy="190872"/>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3" name="Freeform 48">
              <a:extLst>
                <a:ext uri="{FF2B5EF4-FFF2-40B4-BE49-F238E27FC236}">
                  <a16:creationId xmlns:a16="http://schemas.microsoft.com/office/drawing/2014/main" id="{D2D38D18-EB2A-5C43-F806-1916E74F693C}"/>
                </a:ext>
              </a:extLst>
            </p:cNvPr>
            <p:cNvSpPr>
              <a:spLocks/>
            </p:cNvSpPr>
            <p:nvPr/>
          </p:nvSpPr>
          <p:spPr bwMode="auto">
            <a:xfrm>
              <a:off x="10119796" y="3008796"/>
              <a:ext cx="133033" cy="165421"/>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4" name="Freeform 49">
              <a:extLst>
                <a:ext uri="{FF2B5EF4-FFF2-40B4-BE49-F238E27FC236}">
                  <a16:creationId xmlns:a16="http://schemas.microsoft.com/office/drawing/2014/main" id="{C4B22453-047B-89F2-0A2C-7F680F5B6030}"/>
                </a:ext>
              </a:extLst>
            </p:cNvPr>
            <p:cNvSpPr>
              <a:spLocks/>
            </p:cNvSpPr>
            <p:nvPr/>
          </p:nvSpPr>
          <p:spPr bwMode="auto">
            <a:xfrm>
              <a:off x="8809144" y="3473829"/>
              <a:ext cx="156168" cy="204753"/>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5" name="Freeform 50">
              <a:extLst>
                <a:ext uri="{FF2B5EF4-FFF2-40B4-BE49-F238E27FC236}">
                  <a16:creationId xmlns:a16="http://schemas.microsoft.com/office/drawing/2014/main" id="{958F1FB4-3CE2-A914-C1C7-198A7313A5F0}"/>
                </a:ext>
              </a:extLst>
            </p:cNvPr>
            <p:cNvSpPr>
              <a:spLocks/>
            </p:cNvSpPr>
            <p:nvPr/>
          </p:nvSpPr>
          <p:spPr bwMode="auto">
            <a:xfrm>
              <a:off x="8141672" y="3125633"/>
              <a:ext cx="969397" cy="1024923"/>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6" name="Freeform 51">
              <a:extLst>
                <a:ext uri="{FF2B5EF4-FFF2-40B4-BE49-F238E27FC236}">
                  <a16:creationId xmlns:a16="http://schemas.microsoft.com/office/drawing/2014/main" id="{351A2F66-6413-DD97-8BEC-E667C424DE0A}"/>
                </a:ext>
              </a:extLst>
            </p:cNvPr>
            <p:cNvSpPr>
              <a:spLocks/>
            </p:cNvSpPr>
            <p:nvPr/>
          </p:nvSpPr>
          <p:spPr bwMode="auto">
            <a:xfrm>
              <a:off x="8811457" y="2410733"/>
              <a:ext cx="1095488" cy="471973"/>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7" name="Freeform 52">
              <a:extLst>
                <a:ext uri="{FF2B5EF4-FFF2-40B4-BE49-F238E27FC236}">
                  <a16:creationId xmlns:a16="http://schemas.microsoft.com/office/drawing/2014/main" id="{7A63C3AD-D627-89C2-B632-A155DB28E82B}"/>
                </a:ext>
              </a:extLst>
            </p:cNvPr>
            <p:cNvSpPr>
              <a:spLocks/>
            </p:cNvSpPr>
            <p:nvPr/>
          </p:nvSpPr>
          <p:spPr bwMode="auto">
            <a:xfrm>
              <a:off x="6966364" y="3236686"/>
              <a:ext cx="17353" cy="47429"/>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8" name="Freeform 54">
              <a:extLst>
                <a:ext uri="{FF2B5EF4-FFF2-40B4-BE49-F238E27FC236}">
                  <a16:creationId xmlns:a16="http://schemas.microsoft.com/office/drawing/2014/main" id="{1E27DE14-E94E-67CE-E993-4A41DA5057FE}"/>
                </a:ext>
              </a:extLst>
            </p:cNvPr>
            <p:cNvSpPr>
              <a:spLocks/>
            </p:cNvSpPr>
            <p:nvPr/>
          </p:nvSpPr>
          <p:spPr bwMode="auto">
            <a:xfrm>
              <a:off x="6962893" y="3203139"/>
              <a:ext cx="146915" cy="16310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59" name="Freeform 55">
              <a:extLst>
                <a:ext uri="{FF2B5EF4-FFF2-40B4-BE49-F238E27FC236}">
                  <a16:creationId xmlns:a16="http://schemas.microsoft.com/office/drawing/2014/main" id="{5671061A-D377-F201-9FBE-42702063BDD7}"/>
                </a:ext>
              </a:extLst>
            </p:cNvPr>
            <p:cNvSpPr>
              <a:spLocks/>
            </p:cNvSpPr>
            <p:nvPr/>
          </p:nvSpPr>
          <p:spPr bwMode="auto">
            <a:xfrm>
              <a:off x="8179845" y="2805200"/>
              <a:ext cx="380587" cy="166579"/>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0" name="Freeform 56">
              <a:extLst>
                <a:ext uri="{FF2B5EF4-FFF2-40B4-BE49-F238E27FC236}">
                  <a16:creationId xmlns:a16="http://schemas.microsoft.com/office/drawing/2014/main" id="{82D1AFA0-F97E-9246-654B-7AE0EC348BDD}"/>
                </a:ext>
              </a:extLst>
            </p:cNvPr>
            <p:cNvSpPr>
              <a:spLocks/>
            </p:cNvSpPr>
            <p:nvPr/>
          </p:nvSpPr>
          <p:spPr bwMode="auto">
            <a:xfrm>
              <a:off x="7136413" y="2786691"/>
              <a:ext cx="241771" cy="108739"/>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1" name="Freeform 57">
              <a:extLst>
                <a:ext uri="{FF2B5EF4-FFF2-40B4-BE49-F238E27FC236}">
                  <a16:creationId xmlns:a16="http://schemas.microsoft.com/office/drawing/2014/main" id="{276DAAF7-86EC-BC1C-1DEB-ECBE241637FD}"/>
                </a:ext>
              </a:extLst>
            </p:cNvPr>
            <p:cNvSpPr>
              <a:spLocks noEditPoints="1"/>
            </p:cNvSpPr>
            <p:nvPr/>
          </p:nvSpPr>
          <p:spPr bwMode="auto">
            <a:xfrm>
              <a:off x="6655185" y="2846845"/>
              <a:ext cx="653592" cy="259123"/>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2" name="Freeform 58">
              <a:extLst>
                <a:ext uri="{FF2B5EF4-FFF2-40B4-BE49-F238E27FC236}">
                  <a16:creationId xmlns:a16="http://schemas.microsoft.com/office/drawing/2014/main" id="{0AC9CDBF-7076-BDF9-1160-2A1EE004BC4C}"/>
                </a:ext>
              </a:extLst>
            </p:cNvPr>
            <p:cNvSpPr>
              <a:spLocks/>
            </p:cNvSpPr>
            <p:nvPr/>
          </p:nvSpPr>
          <p:spPr bwMode="auto">
            <a:xfrm>
              <a:off x="8481769" y="3109437"/>
              <a:ext cx="82133" cy="76350"/>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3" name="Freeform 59">
              <a:extLst>
                <a:ext uri="{FF2B5EF4-FFF2-40B4-BE49-F238E27FC236}">
                  <a16:creationId xmlns:a16="http://schemas.microsoft.com/office/drawing/2014/main" id="{A44F8C05-07D4-B4DC-C5C2-97D8172162C3}"/>
                </a:ext>
              </a:extLst>
            </p:cNvPr>
            <p:cNvSpPr>
              <a:spLocks/>
            </p:cNvSpPr>
            <p:nvPr/>
          </p:nvSpPr>
          <p:spPr bwMode="auto">
            <a:xfrm>
              <a:off x="10053859" y="2819081"/>
              <a:ext cx="239458" cy="227890"/>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4" name="Freeform 60">
              <a:extLst>
                <a:ext uri="{FF2B5EF4-FFF2-40B4-BE49-F238E27FC236}">
                  <a16:creationId xmlns:a16="http://schemas.microsoft.com/office/drawing/2014/main" id="{00A46894-5603-70A5-0FC8-3DBEE5AA825D}"/>
                </a:ext>
              </a:extLst>
            </p:cNvPr>
            <p:cNvSpPr>
              <a:spLocks/>
            </p:cNvSpPr>
            <p:nvPr/>
          </p:nvSpPr>
          <p:spPr bwMode="auto">
            <a:xfrm>
              <a:off x="8554647" y="3326917"/>
              <a:ext cx="267222" cy="155012"/>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5" name="Freeform 61">
              <a:extLst>
                <a:ext uri="{FF2B5EF4-FFF2-40B4-BE49-F238E27FC236}">
                  <a16:creationId xmlns:a16="http://schemas.microsoft.com/office/drawing/2014/main" id="{8D4486B8-048C-AC99-6699-80400BD9D0C3}"/>
                </a:ext>
              </a:extLst>
            </p:cNvPr>
            <p:cNvSpPr>
              <a:spLocks/>
            </p:cNvSpPr>
            <p:nvPr/>
          </p:nvSpPr>
          <p:spPr bwMode="auto">
            <a:xfrm>
              <a:off x="8942176" y="3397481"/>
              <a:ext cx="298455" cy="658218"/>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6" name="Freeform 62">
              <a:extLst>
                <a:ext uri="{FF2B5EF4-FFF2-40B4-BE49-F238E27FC236}">
                  <a16:creationId xmlns:a16="http://schemas.microsoft.com/office/drawing/2014/main" id="{5061C723-5C1F-8952-BBB9-AB4B91843C62}"/>
                </a:ext>
              </a:extLst>
            </p:cNvPr>
            <p:cNvSpPr>
              <a:spLocks/>
            </p:cNvSpPr>
            <p:nvPr/>
          </p:nvSpPr>
          <p:spPr bwMode="auto">
            <a:xfrm>
              <a:off x="8841534" y="3409048"/>
              <a:ext cx="105270" cy="6362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7" name="Freeform 63">
              <a:extLst>
                <a:ext uri="{FF2B5EF4-FFF2-40B4-BE49-F238E27FC236}">
                  <a16:creationId xmlns:a16="http://schemas.microsoft.com/office/drawing/2014/main" id="{E76341AB-31DF-BA2E-60EF-AFBF52B0579D}"/>
                </a:ext>
              </a:extLst>
            </p:cNvPr>
            <p:cNvSpPr>
              <a:spLocks/>
            </p:cNvSpPr>
            <p:nvPr/>
          </p:nvSpPr>
          <p:spPr bwMode="auto">
            <a:xfrm>
              <a:off x="9277647" y="3591822"/>
              <a:ext cx="256810" cy="535598"/>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8" name="Freeform 64">
              <a:extLst>
                <a:ext uri="{FF2B5EF4-FFF2-40B4-BE49-F238E27FC236}">
                  <a16:creationId xmlns:a16="http://schemas.microsoft.com/office/drawing/2014/main" id="{651749D0-F11B-6F76-E627-7D68C4E7B68C}"/>
                </a:ext>
              </a:extLst>
            </p:cNvPr>
            <p:cNvSpPr>
              <a:spLocks/>
            </p:cNvSpPr>
            <p:nvPr/>
          </p:nvSpPr>
          <p:spPr bwMode="auto">
            <a:xfrm>
              <a:off x="9277647" y="3913413"/>
              <a:ext cx="211694" cy="151540"/>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69" name="Freeform 65">
              <a:extLst>
                <a:ext uri="{FF2B5EF4-FFF2-40B4-BE49-F238E27FC236}">
                  <a16:creationId xmlns:a16="http://schemas.microsoft.com/office/drawing/2014/main" id="{079CB748-FE77-6A12-D8E6-3B8EDF00EB5C}"/>
                </a:ext>
              </a:extLst>
            </p:cNvPr>
            <p:cNvSpPr>
              <a:spLocks/>
            </p:cNvSpPr>
            <p:nvPr/>
          </p:nvSpPr>
          <p:spPr bwMode="auto">
            <a:xfrm>
              <a:off x="9209396" y="3624214"/>
              <a:ext cx="257967" cy="316964"/>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0" name="Freeform 66">
              <a:extLst>
                <a:ext uri="{FF2B5EF4-FFF2-40B4-BE49-F238E27FC236}">
                  <a16:creationId xmlns:a16="http://schemas.microsoft.com/office/drawing/2014/main" id="{5BE91FD8-8A23-76BF-526E-08BAEF41D8FE}"/>
                </a:ext>
              </a:extLst>
            </p:cNvPr>
            <p:cNvSpPr>
              <a:spLocks/>
            </p:cNvSpPr>
            <p:nvPr/>
          </p:nvSpPr>
          <p:spPr bwMode="auto">
            <a:xfrm>
              <a:off x="9120322" y="3697092"/>
              <a:ext cx="281103" cy="529814"/>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1" name="Freeform 67">
              <a:extLst>
                <a:ext uri="{FF2B5EF4-FFF2-40B4-BE49-F238E27FC236}">
                  <a16:creationId xmlns:a16="http://schemas.microsoft.com/office/drawing/2014/main" id="{5DEA6117-99CB-2D90-1112-01DBD916ACC5}"/>
                </a:ext>
              </a:extLst>
            </p:cNvPr>
            <p:cNvSpPr>
              <a:spLocks/>
            </p:cNvSpPr>
            <p:nvPr/>
          </p:nvSpPr>
          <p:spPr bwMode="auto">
            <a:xfrm>
              <a:off x="6257246" y="2266131"/>
              <a:ext cx="336629" cy="275318"/>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2" name="Freeform 68">
              <a:extLst>
                <a:ext uri="{FF2B5EF4-FFF2-40B4-BE49-F238E27FC236}">
                  <a16:creationId xmlns:a16="http://schemas.microsoft.com/office/drawing/2014/main" id="{B8EEBA78-55DA-F495-06D5-5711A7392CF9}"/>
                </a:ext>
              </a:extLst>
            </p:cNvPr>
            <p:cNvSpPr>
              <a:spLocks/>
            </p:cNvSpPr>
            <p:nvPr/>
          </p:nvSpPr>
          <p:spPr bwMode="auto">
            <a:xfrm>
              <a:off x="6305832" y="2712656"/>
              <a:ext cx="126092" cy="120307"/>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3" name="Freeform 69">
              <a:extLst>
                <a:ext uri="{FF2B5EF4-FFF2-40B4-BE49-F238E27FC236}">
                  <a16:creationId xmlns:a16="http://schemas.microsoft.com/office/drawing/2014/main" id="{3B3BEA6D-4201-B420-B13E-3ABBB03AF7AF}"/>
                </a:ext>
              </a:extLst>
            </p:cNvPr>
            <p:cNvSpPr>
              <a:spLocks/>
            </p:cNvSpPr>
            <p:nvPr/>
          </p:nvSpPr>
          <p:spPr bwMode="auto">
            <a:xfrm>
              <a:off x="6243365" y="2657129"/>
              <a:ext cx="187402" cy="1619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4" name="Freeform 70">
              <a:extLst>
                <a:ext uri="{FF2B5EF4-FFF2-40B4-BE49-F238E27FC236}">
                  <a16:creationId xmlns:a16="http://schemas.microsoft.com/office/drawing/2014/main" id="{1CF6DAE6-7277-4E06-4F1C-BD5EB5CA13C1}"/>
                </a:ext>
              </a:extLst>
            </p:cNvPr>
            <p:cNvSpPr>
              <a:spLocks/>
            </p:cNvSpPr>
            <p:nvPr/>
          </p:nvSpPr>
          <p:spPr bwMode="auto">
            <a:xfrm>
              <a:off x="6422670" y="2827179"/>
              <a:ext cx="64781" cy="127248"/>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5" name="Freeform 71">
              <a:extLst>
                <a:ext uri="{FF2B5EF4-FFF2-40B4-BE49-F238E27FC236}">
                  <a16:creationId xmlns:a16="http://schemas.microsoft.com/office/drawing/2014/main" id="{2F4E9E74-0018-6CD7-35FC-DD55DA10F8E0}"/>
                </a:ext>
              </a:extLst>
            </p:cNvPr>
            <p:cNvSpPr>
              <a:spLocks/>
            </p:cNvSpPr>
            <p:nvPr/>
          </p:nvSpPr>
          <p:spPr bwMode="auto">
            <a:xfrm>
              <a:off x="6101080" y="2544920"/>
              <a:ext cx="257967" cy="116838"/>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6" name="Freeform 72">
              <a:extLst>
                <a:ext uri="{FF2B5EF4-FFF2-40B4-BE49-F238E27FC236}">
                  <a16:creationId xmlns:a16="http://schemas.microsoft.com/office/drawing/2014/main" id="{4D9392EC-8D21-B257-125A-E3CAE7A837F5}"/>
                </a:ext>
              </a:extLst>
            </p:cNvPr>
            <p:cNvSpPr>
              <a:spLocks/>
            </p:cNvSpPr>
            <p:nvPr/>
          </p:nvSpPr>
          <p:spPr bwMode="auto">
            <a:xfrm>
              <a:off x="6324341" y="2559958"/>
              <a:ext cx="226733" cy="128404"/>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7" name="Freeform 73">
              <a:extLst>
                <a:ext uri="{FF2B5EF4-FFF2-40B4-BE49-F238E27FC236}">
                  <a16:creationId xmlns:a16="http://schemas.microsoft.com/office/drawing/2014/main" id="{3337D4FD-354F-2E15-4F18-90DF1A92DE63}"/>
                </a:ext>
              </a:extLst>
            </p:cNvPr>
            <p:cNvSpPr>
              <a:spLocks/>
            </p:cNvSpPr>
            <p:nvPr/>
          </p:nvSpPr>
          <p:spPr bwMode="auto">
            <a:xfrm>
              <a:off x="6191309" y="2453534"/>
              <a:ext cx="219792" cy="112210"/>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8" name="Freeform 74">
              <a:extLst>
                <a:ext uri="{FF2B5EF4-FFF2-40B4-BE49-F238E27FC236}">
                  <a16:creationId xmlns:a16="http://schemas.microsoft.com/office/drawing/2014/main" id="{CE86303F-E94B-EB1E-6969-CEC6E033037B}"/>
                </a:ext>
              </a:extLst>
            </p:cNvPr>
            <p:cNvSpPr>
              <a:spLocks/>
            </p:cNvSpPr>
            <p:nvPr/>
          </p:nvSpPr>
          <p:spPr bwMode="auto">
            <a:xfrm>
              <a:off x="6348634" y="2519471"/>
              <a:ext cx="194342" cy="83290"/>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79" name="Freeform 75">
              <a:extLst>
                <a:ext uri="{FF2B5EF4-FFF2-40B4-BE49-F238E27FC236}">
                  <a16:creationId xmlns:a16="http://schemas.microsoft.com/office/drawing/2014/main" id="{A8B245F5-A1E8-50D7-CB72-51A2977EE7C9}"/>
                </a:ext>
              </a:extLst>
            </p:cNvPr>
            <p:cNvSpPr>
              <a:spLocks/>
            </p:cNvSpPr>
            <p:nvPr/>
          </p:nvSpPr>
          <p:spPr bwMode="auto">
            <a:xfrm>
              <a:off x="5423196" y="2845688"/>
              <a:ext cx="130719" cy="217479"/>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0" name="Freeform 76">
              <a:extLst>
                <a:ext uri="{FF2B5EF4-FFF2-40B4-BE49-F238E27FC236}">
                  <a16:creationId xmlns:a16="http://schemas.microsoft.com/office/drawing/2014/main" id="{A2355ABC-7AAB-ED24-A984-E0E3B7426C99}"/>
                </a:ext>
              </a:extLst>
            </p:cNvPr>
            <p:cNvSpPr>
              <a:spLocks/>
            </p:cNvSpPr>
            <p:nvPr/>
          </p:nvSpPr>
          <p:spPr bwMode="auto">
            <a:xfrm>
              <a:off x="5876660" y="2340167"/>
              <a:ext cx="144601" cy="123778"/>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1" name="Freeform 77">
              <a:extLst>
                <a:ext uri="{FF2B5EF4-FFF2-40B4-BE49-F238E27FC236}">
                  <a16:creationId xmlns:a16="http://schemas.microsoft.com/office/drawing/2014/main" id="{A6136288-E60D-978F-63D4-7DCBF73A987F}"/>
                </a:ext>
              </a:extLst>
            </p:cNvPr>
            <p:cNvSpPr>
              <a:spLocks/>
            </p:cNvSpPr>
            <p:nvPr/>
          </p:nvSpPr>
          <p:spPr bwMode="auto">
            <a:xfrm>
              <a:off x="5968047" y="2496336"/>
              <a:ext cx="23136" cy="32392"/>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2" name="Freeform 78">
              <a:extLst>
                <a:ext uri="{FF2B5EF4-FFF2-40B4-BE49-F238E27FC236}">
                  <a16:creationId xmlns:a16="http://schemas.microsoft.com/office/drawing/2014/main" id="{C1386A55-AEF8-8AD5-707E-4A1BE0BA8DDC}"/>
                </a:ext>
              </a:extLst>
            </p:cNvPr>
            <p:cNvSpPr>
              <a:spLocks/>
            </p:cNvSpPr>
            <p:nvPr/>
          </p:nvSpPr>
          <p:spPr bwMode="auto">
            <a:xfrm>
              <a:off x="5853524" y="2430398"/>
              <a:ext cx="135346" cy="97171"/>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3" name="Freeform 79">
              <a:extLst>
                <a:ext uri="{FF2B5EF4-FFF2-40B4-BE49-F238E27FC236}">
                  <a16:creationId xmlns:a16="http://schemas.microsoft.com/office/drawing/2014/main" id="{8ABABCEC-9B4C-FA0E-1AF5-57CCB35CC992}"/>
                </a:ext>
              </a:extLst>
            </p:cNvPr>
            <p:cNvSpPr>
              <a:spLocks/>
            </p:cNvSpPr>
            <p:nvPr/>
          </p:nvSpPr>
          <p:spPr bwMode="auto">
            <a:xfrm>
              <a:off x="6467783" y="2574997"/>
              <a:ext cx="315806" cy="204753"/>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4" name="Freeform 80">
              <a:extLst>
                <a:ext uri="{FF2B5EF4-FFF2-40B4-BE49-F238E27FC236}">
                  <a16:creationId xmlns:a16="http://schemas.microsoft.com/office/drawing/2014/main" id="{09D80AE9-C362-2829-C02D-1DE9B3FC23D3}"/>
                </a:ext>
              </a:extLst>
            </p:cNvPr>
            <p:cNvSpPr>
              <a:spLocks/>
            </p:cNvSpPr>
            <p:nvPr/>
          </p:nvSpPr>
          <p:spPr bwMode="auto">
            <a:xfrm>
              <a:off x="6686419" y="2568057"/>
              <a:ext cx="107583" cy="134188"/>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5" name="Freeform 81">
              <a:extLst>
                <a:ext uri="{FF2B5EF4-FFF2-40B4-BE49-F238E27FC236}">
                  <a16:creationId xmlns:a16="http://schemas.microsoft.com/office/drawing/2014/main" id="{E3CE7555-B735-D16D-FC2C-13E8F3D9C6A1}"/>
                </a:ext>
              </a:extLst>
            </p:cNvPr>
            <p:cNvSpPr>
              <a:spLocks/>
            </p:cNvSpPr>
            <p:nvPr/>
          </p:nvSpPr>
          <p:spPr bwMode="auto">
            <a:xfrm>
              <a:off x="6526781" y="2760086"/>
              <a:ext cx="219792" cy="119151"/>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6" name="Freeform 82">
              <a:extLst>
                <a:ext uri="{FF2B5EF4-FFF2-40B4-BE49-F238E27FC236}">
                  <a16:creationId xmlns:a16="http://schemas.microsoft.com/office/drawing/2014/main" id="{AB5876D1-CEDC-6C1B-1EF8-E9C51F19D2E4}"/>
                </a:ext>
              </a:extLst>
            </p:cNvPr>
            <p:cNvSpPr>
              <a:spLocks/>
            </p:cNvSpPr>
            <p:nvPr/>
          </p:nvSpPr>
          <p:spPr bwMode="auto">
            <a:xfrm>
              <a:off x="6465471" y="2834121"/>
              <a:ext cx="94858" cy="67094"/>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7" name="Freeform 83">
              <a:extLst>
                <a:ext uri="{FF2B5EF4-FFF2-40B4-BE49-F238E27FC236}">
                  <a16:creationId xmlns:a16="http://schemas.microsoft.com/office/drawing/2014/main" id="{C231084B-1F64-8F31-1AE4-F68340FCEC5D}"/>
                </a:ext>
              </a:extLst>
            </p:cNvPr>
            <p:cNvSpPr>
              <a:spLocks/>
            </p:cNvSpPr>
            <p:nvPr/>
          </p:nvSpPr>
          <p:spPr bwMode="auto">
            <a:xfrm>
              <a:off x="6526781" y="2388752"/>
              <a:ext cx="621201" cy="360921"/>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8" name="Freeform 84">
              <a:extLst>
                <a:ext uri="{FF2B5EF4-FFF2-40B4-BE49-F238E27FC236}">
                  <a16:creationId xmlns:a16="http://schemas.microsoft.com/office/drawing/2014/main" id="{3356E3C7-C97D-BA1E-E244-015844759B72}"/>
                </a:ext>
              </a:extLst>
            </p:cNvPr>
            <p:cNvSpPr>
              <a:spLocks/>
            </p:cNvSpPr>
            <p:nvPr/>
          </p:nvSpPr>
          <p:spPr bwMode="auto">
            <a:xfrm>
              <a:off x="6561486" y="2204822"/>
              <a:ext cx="327374" cy="23598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89" name="Freeform 85">
              <a:extLst>
                <a:ext uri="{FF2B5EF4-FFF2-40B4-BE49-F238E27FC236}">
                  <a16:creationId xmlns:a16="http://schemas.microsoft.com/office/drawing/2014/main" id="{0C2673A2-3348-D9F9-1802-197BFC83EC75}"/>
                </a:ext>
              </a:extLst>
            </p:cNvPr>
            <p:cNvSpPr>
              <a:spLocks/>
            </p:cNvSpPr>
            <p:nvPr/>
          </p:nvSpPr>
          <p:spPr bwMode="auto">
            <a:xfrm>
              <a:off x="6479352" y="2111121"/>
              <a:ext cx="256810" cy="121463"/>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0" name="Freeform 86">
              <a:extLst>
                <a:ext uri="{FF2B5EF4-FFF2-40B4-BE49-F238E27FC236}">
                  <a16:creationId xmlns:a16="http://schemas.microsoft.com/office/drawing/2014/main" id="{A49B8457-24A7-1DB1-3507-EBB8603A1AA3}"/>
                </a:ext>
              </a:extLst>
            </p:cNvPr>
            <p:cNvSpPr>
              <a:spLocks/>
            </p:cNvSpPr>
            <p:nvPr/>
          </p:nvSpPr>
          <p:spPr bwMode="auto">
            <a:xfrm>
              <a:off x="6479352" y="2187469"/>
              <a:ext cx="202441" cy="129561"/>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1" name="Freeform 87">
              <a:extLst>
                <a:ext uri="{FF2B5EF4-FFF2-40B4-BE49-F238E27FC236}">
                  <a16:creationId xmlns:a16="http://schemas.microsoft.com/office/drawing/2014/main" id="{465F5B3B-63FB-C174-DEA7-61F05A08DA25}"/>
                </a:ext>
              </a:extLst>
            </p:cNvPr>
            <p:cNvSpPr>
              <a:spLocks/>
            </p:cNvSpPr>
            <p:nvPr/>
          </p:nvSpPr>
          <p:spPr bwMode="auto">
            <a:xfrm>
              <a:off x="5980772" y="2606231"/>
              <a:ext cx="158482" cy="86760"/>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2" name="Freeform 88">
              <a:extLst>
                <a:ext uri="{FF2B5EF4-FFF2-40B4-BE49-F238E27FC236}">
                  <a16:creationId xmlns:a16="http://schemas.microsoft.com/office/drawing/2014/main" id="{A299DD1C-CF4B-9EB7-E3BE-DF11EC9EE395}"/>
                </a:ext>
              </a:extLst>
            </p:cNvPr>
            <p:cNvSpPr>
              <a:spLocks/>
            </p:cNvSpPr>
            <p:nvPr/>
          </p:nvSpPr>
          <p:spPr bwMode="auto">
            <a:xfrm>
              <a:off x="5977302" y="2273073"/>
              <a:ext cx="312336" cy="353981"/>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3" name="Freeform 89">
              <a:extLst>
                <a:ext uri="{FF2B5EF4-FFF2-40B4-BE49-F238E27FC236}">
                  <a16:creationId xmlns:a16="http://schemas.microsoft.com/office/drawing/2014/main" id="{8D8F6B7F-F284-84A8-CB85-548E94ADD894}"/>
                </a:ext>
              </a:extLst>
            </p:cNvPr>
            <p:cNvSpPr>
              <a:spLocks/>
            </p:cNvSpPr>
            <p:nvPr/>
          </p:nvSpPr>
          <p:spPr bwMode="auto">
            <a:xfrm>
              <a:off x="6486293" y="1427453"/>
              <a:ext cx="366706" cy="583027"/>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4" name="Freeform 90">
              <a:extLst>
                <a:ext uri="{FF2B5EF4-FFF2-40B4-BE49-F238E27FC236}">
                  <a16:creationId xmlns:a16="http://schemas.microsoft.com/office/drawing/2014/main" id="{C086473B-FDBE-D9EC-79FF-6515791E98D6}"/>
                </a:ext>
              </a:extLst>
            </p:cNvPr>
            <p:cNvSpPr>
              <a:spLocks/>
            </p:cNvSpPr>
            <p:nvPr/>
          </p:nvSpPr>
          <p:spPr bwMode="auto">
            <a:xfrm>
              <a:off x="6953640" y="3252881"/>
              <a:ext cx="734568" cy="589967"/>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5" name="Freeform 91">
              <a:extLst>
                <a:ext uri="{FF2B5EF4-FFF2-40B4-BE49-F238E27FC236}">
                  <a16:creationId xmlns:a16="http://schemas.microsoft.com/office/drawing/2014/main" id="{5A942B90-EFC1-0E1C-3139-5BAC301A988B}"/>
                </a:ext>
              </a:extLst>
            </p:cNvPr>
            <p:cNvSpPr>
              <a:spLocks/>
            </p:cNvSpPr>
            <p:nvPr/>
          </p:nvSpPr>
          <p:spPr bwMode="auto">
            <a:xfrm>
              <a:off x="7557488" y="3523572"/>
              <a:ext cx="279946" cy="312336"/>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6" name="Freeform 92">
              <a:extLst>
                <a:ext uri="{FF2B5EF4-FFF2-40B4-BE49-F238E27FC236}">
                  <a16:creationId xmlns:a16="http://schemas.microsoft.com/office/drawing/2014/main" id="{F48A64AE-3DC8-379A-DA10-49251D60D252}"/>
                </a:ext>
              </a:extLst>
            </p:cNvPr>
            <p:cNvSpPr>
              <a:spLocks/>
            </p:cNvSpPr>
            <p:nvPr/>
          </p:nvSpPr>
          <p:spPr bwMode="auto">
            <a:xfrm>
              <a:off x="7512372" y="3486554"/>
              <a:ext cx="40489" cy="58997"/>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7" name="Freeform 93">
              <a:extLst>
                <a:ext uri="{FF2B5EF4-FFF2-40B4-BE49-F238E27FC236}">
                  <a16:creationId xmlns:a16="http://schemas.microsoft.com/office/drawing/2014/main" id="{EACBE7F7-C003-25CD-9BA8-2A8FA5E4DB43}"/>
                </a:ext>
              </a:extLst>
            </p:cNvPr>
            <p:cNvSpPr>
              <a:spLocks/>
            </p:cNvSpPr>
            <p:nvPr/>
          </p:nvSpPr>
          <p:spPr bwMode="auto">
            <a:xfrm>
              <a:off x="7556332" y="3479614"/>
              <a:ext cx="165423" cy="135346"/>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8" name="Freeform 94">
              <a:extLst>
                <a:ext uri="{FF2B5EF4-FFF2-40B4-BE49-F238E27FC236}">
                  <a16:creationId xmlns:a16="http://schemas.microsoft.com/office/drawing/2014/main" id="{A009B3AE-E47D-E0AC-6E44-053DB590497A}"/>
                </a:ext>
              </a:extLst>
            </p:cNvPr>
            <p:cNvSpPr>
              <a:spLocks noEditPoints="1"/>
            </p:cNvSpPr>
            <p:nvPr/>
          </p:nvSpPr>
          <p:spPr bwMode="auto">
            <a:xfrm>
              <a:off x="9201298" y="4192201"/>
              <a:ext cx="676727" cy="210538"/>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99" name="Freeform 95">
              <a:extLst>
                <a:ext uri="{FF2B5EF4-FFF2-40B4-BE49-F238E27FC236}">
                  <a16:creationId xmlns:a16="http://schemas.microsoft.com/office/drawing/2014/main" id="{B6E76454-1A6C-0972-BB0E-5B9C832C1256}"/>
                </a:ext>
              </a:extLst>
            </p:cNvPr>
            <p:cNvSpPr>
              <a:spLocks/>
            </p:cNvSpPr>
            <p:nvPr/>
          </p:nvSpPr>
          <p:spPr bwMode="auto">
            <a:xfrm>
              <a:off x="9691780" y="4261609"/>
              <a:ext cx="46273" cy="27764"/>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0" name="Freeform 96">
              <a:extLst>
                <a:ext uri="{FF2B5EF4-FFF2-40B4-BE49-F238E27FC236}">
                  <a16:creationId xmlns:a16="http://schemas.microsoft.com/office/drawing/2014/main" id="{FF626F9C-D0CD-6C5E-2817-EEB48EC80C64}"/>
                </a:ext>
              </a:extLst>
            </p:cNvPr>
            <p:cNvSpPr>
              <a:spLocks/>
            </p:cNvSpPr>
            <p:nvPr/>
          </p:nvSpPr>
          <p:spPr bwMode="auto">
            <a:xfrm>
              <a:off x="7099396" y="3041187"/>
              <a:ext cx="341257" cy="333158"/>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1" name="Freeform 97">
              <a:extLst>
                <a:ext uri="{FF2B5EF4-FFF2-40B4-BE49-F238E27FC236}">
                  <a16:creationId xmlns:a16="http://schemas.microsoft.com/office/drawing/2014/main" id="{B74EF387-931B-9431-5617-3220DAE4C020}"/>
                </a:ext>
              </a:extLst>
            </p:cNvPr>
            <p:cNvSpPr>
              <a:spLocks/>
            </p:cNvSpPr>
            <p:nvPr/>
          </p:nvSpPr>
          <p:spPr bwMode="auto">
            <a:xfrm>
              <a:off x="7371243" y="3329230"/>
              <a:ext cx="67094" cy="6478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2" name="Freeform 98">
              <a:extLst>
                <a:ext uri="{FF2B5EF4-FFF2-40B4-BE49-F238E27FC236}">
                  <a16:creationId xmlns:a16="http://schemas.microsoft.com/office/drawing/2014/main" id="{A1F1CFF6-0308-EF7B-F4C7-F48C0EC4882C}"/>
                </a:ext>
              </a:extLst>
            </p:cNvPr>
            <p:cNvSpPr>
              <a:spLocks noEditPoints="1"/>
            </p:cNvSpPr>
            <p:nvPr/>
          </p:nvSpPr>
          <p:spPr bwMode="auto">
            <a:xfrm>
              <a:off x="5593245" y="2453534"/>
              <a:ext cx="510149" cy="425703"/>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3" name="Freeform 99">
              <a:extLst>
                <a:ext uri="{FF2B5EF4-FFF2-40B4-BE49-F238E27FC236}">
                  <a16:creationId xmlns:a16="http://schemas.microsoft.com/office/drawing/2014/main" id="{DD013ACA-1F83-C667-A1C6-F9A83F5281D5}"/>
                </a:ext>
              </a:extLst>
            </p:cNvPr>
            <p:cNvSpPr>
              <a:spLocks/>
            </p:cNvSpPr>
            <p:nvPr/>
          </p:nvSpPr>
          <p:spPr bwMode="auto">
            <a:xfrm>
              <a:off x="2602922" y="3914570"/>
              <a:ext cx="79819" cy="45116"/>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4" name="Freeform 100">
              <a:extLst>
                <a:ext uri="{FF2B5EF4-FFF2-40B4-BE49-F238E27FC236}">
                  <a16:creationId xmlns:a16="http://schemas.microsoft.com/office/drawing/2014/main" id="{E029F272-83EE-8D8A-3BE1-4C331947EFF2}"/>
                </a:ext>
              </a:extLst>
            </p:cNvPr>
            <p:cNvSpPr>
              <a:spLocks/>
            </p:cNvSpPr>
            <p:nvPr/>
          </p:nvSpPr>
          <p:spPr bwMode="auto">
            <a:xfrm>
              <a:off x="2628371" y="3848632"/>
              <a:ext cx="212851" cy="119151"/>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5" name="Freeform 101">
              <a:extLst>
                <a:ext uri="{FF2B5EF4-FFF2-40B4-BE49-F238E27FC236}">
                  <a16:creationId xmlns:a16="http://schemas.microsoft.com/office/drawing/2014/main" id="{4A858F95-90BC-A9CF-C956-3CD19FF6F117}"/>
                </a:ext>
              </a:extLst>
            </p:cNvPr>
            <p:cNvSpPr>
              <a:spLocks/>
            </p:cNvSpPr>
            <p:nvPr/>
          </p:nvSpPr>
          <p:spPr bwMode="auto">
            <a:xfrm>
              <a:off x="1660131" y="3234372"/>
              <a:ext cx="1060785" cy="660532"/>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6" name="Freeform 102">
              <a:extLst>
                <a:ext uri="{FF2B5EF4-FFF2-40B4-BE49-F238E27FC236}">
                  <a16:creationId xmlns:a16="http://schemas.microsoft.com/office/drawing/2014/main" id="{2005D334-1077-9226-5651-109ED968AF18}"/>
                </a:ext>
              </a:extLst>
            </p:cNvPr>
            <p:cNvSpPr>
              <a:spLocks/>
            </p:cNvSpPr>
            <p:nvPr/>
          </p:nvSpPr>
          <p:spPr bwMode="auto">
            <a:xfrm>
              <a:off x="2515005" y="3791950"/>
              <a:ext cx="148071" cy="144600"/>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7" name="Freeform 103">
              <a:extLst>
                <a:ext uri="{FF2B5EF4-FFF2-40B4-BE49-F238E27FC236}">
                  <a16:creationId xmlns:a16="http://schemas.microsoft.com/office/drawing/2014/main" id="{1AAF13DE-2EBA-5C6C-B01C-C3CFAAE84457}"/>
                </a:ext>
              </a:extLst>
            </p:cNvPr>
            <p:cNvSpPr>
              <a:spLocks/>
            </p:cNvSpPr>
            <p:nvPr/>
          </p:nvSpPr>
          <p:spPr bwMode="auto">
            <a:xfrm>
              <a:off x="2631841" y="3769969"/>
              <a:ext cx="45116" cy="92543"/>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8" name="Freeform 104">
              <a:extLst>
                <a:ext uri="{FF2B5EF4-FFF2-40B4-BE49-F238E27FC236}">
                  <a16:creationId xmlns:a16="http://schemas.microsoft.com/office/drawing/2014/main" id="{B29F4101-C9C9-1B24-2F18-2FC3BFC1C4F7}"/>
                </a:ext>
              </a:extLst>
            </p:cNvPr>
            <p:cNvSpPr>
              <a:spLocks/>
            </p:cNvSpPr>
            <p:nvPr/>
          </p:nvSpPr>
          <p:spPr bwMode="auto">
            <a:xfrm>
              <a:off x="3143146" y="3704032"/>
              <a:ext cx="102956" cy="85603"/>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09" name="Freeform 105">
              <a:extLst>
                <a:ext uri="{FF2B5EF4-FFF2-40B4-BE49-F238E27FC236}">
                  <a16:creationId xmlns:a16="http://schemas.microsoft.com/office/drawing/2014/main" id="{F7785714-C3A7-D8D6-21B8-E37D038E71B0}"/>
                </a:ext>
              </a:extLst>
            </p:cNvPr>
            <p:cNvSpPr>
              <a:spLocks/>
            </p:cNvSpPr>
            <p:nvPr/>
          </p:nvSpPr>
          <p:spPr bwMode="auto">
            <a:xfrm>
              <a:off x="3239160" y="3715600"/>
              <a:ext cx="119151" cy="80975"/>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0" name="Freeform 106">
              <a:extLst>
                <a:ext uri="{FF2B5EF4-FFF2-40B4-BE49-F238E27FC236}">
                  <a16:creationId xmlns:a16="http://schemas.microsoft.com/office/drawing/2014/main" id="{194917C4-4973-7372-051F-25982FA1F7AC}"/>
                </a:ext>
              </a:extLst>
            </p:cNvPr>
            <p:cNvSpPr>
              <a:spLocks/>
            </p:cNvSpPr>
            <p:nvPr/>
          </p:nvSpPr>
          <p:spPr bwMode="auto">
            <a:xfrm>
              <a:off x="2694309" y="3892590"/>
              <a:ext cx="148071" cy="152697"/>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1" name="Freeform 107">
              <a:extLst>
                <a:ext uri="{FF2B5EF4-FFF2-40B4-BE49-F238E27FC236}">
                  <a16:creationId xmlns:a16="http://schemas.microsoft.com/office/drawing/2014/main" id="{D44457DD-CAD3-7635-BDD0-9E6BDCA0F3D8}"/>
                </a:ext>
              </a:extLst>
            </p:cNvPr>
            <p:cNvSpPr>
              <a:spLocks/>
            </p:cNvSpPr>
            <p:nvPr/>
          </p:nvSpPr>
          <p:spPr bwMode="auto">
            <a:xfrm>
              <a:off x="3163967" y="4240787"/>
              <a:ext cx="1388157" cy="1419392"/>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2" name="Freeform 108">
              <a:extLst>
                <a:ext uri="{FF2B5EF4-FFF2-40B4-BE49-F238E27FC236}">
                  <a16:creationId xmlns:a16="http://schemas.microsoft.com/office/drawing/2014/main" id="{9418016D-8D05-4D55-8B1B-13CC048C4C37}"/>
                </a:ext>
              </a:extLst>
            </p:cNvPr>
            <p:cNvSpPr>
              <a:spLocks/>
            </p:cNvSpPr>
            <p:nvPr/>
          </p:nvSpPr>
          <p:spPr bwMode="auto">
            <a:xfrm>
              <a:off x="3709976" y="5516735"/>
              <a:ext cx="173521" cy="190872"/>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3" name="Freeform 109">
              <a:extLst>
                <a:ext uri="{FF2B5EF4-FFF2-40B4-BE49-F238E27FC236}">
                  <a16:creationId xmlns:a16="http://schemas.microsoft.com/office/drawing/2014/main" id="{2A027A49-1F8F-041E-6225-0D3D0A93DE40}"/>
                </a:ext>
              </a:extLst>
            </p:cNvPr>
            <p:cNvSpPr>
              <a:spLocks noEditPoints="1"/>
            </p:cNvSpPr>
            <p:nvPr/>
          </p:nvSpPr>
          <p:spPr bwMode="auto">
            <a:xfrm>
              <a:off x="3172067" y="5198616"/>
              <a:ext cx="706804" cy="1392785"/>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4" name="Freeform 110">
              <a:extLst>
                <a:ext uri="{FF2B5EF4-FFF2-40B4-BE49-F238E27FC236}">
                  <a16:creationId xmlns:a16="http://schemas.microsoft.com/office/drawing/2014/main" id="{CB704BD3-398A-8D60-E804-81783235F62F}"/>
                </a:ext>
              </a:extLst>
            </p:cNvPr>
            <p:cNvSpPr>
              <a:spLocks/>
            </p:cNvSpPr>
            <p:nvPr/>
          </p:nvSpPr>
          <p:spPr bwMode="auto">
            <a:xfrm>
              <a:off x="3096875" y="5043606"/>
              <a:ext cx="308865" cy="157440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5" name="Freeform 111">
              <a:extLst>
                <a:ext uri="{FF2B5EF4-FFF2-40B4-BE49-F238E27FC236}">
                  <a16:creationId xmlns:a16="http://schemas.microsoft.com/office/drawing/2014/main" id="{F6BF238A-3BEB-18E4-DCB2-565AD76159FD}"/>
                </a:ext>
              </a:extLst>
            </p:cNvPr>
            <p:cNvSpPr>
              <a:spLocks/>
            </p:cNvSpPr>
            <p:nvPr/>
          </p:nvSpPr>
          <p:spPr bwMode="auto">
            <a:xfrm>
              <a:off x="3553809" y="5113013"/>
              <a:ext cx="307708" cy="311179"/>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6" name="Freeform 112">
              <a:extLst>
                <a:ext uri="{FF2B5EF4-FFF2-40B4-BE49-F238E27FC236}">
                  <a16:creationId xmlns:a16="http://schemas.microsoft.com/office/drawing/2014/main" id="{997E55C3-0087-85E8-89C5-9699FC81637B}"/>
                </a:ext>
              </a:extLst>
            </p:cNvPr>
            <p:cNvSpPr>
              <a:spLocks/>
            </p:cNvSpPr>
            <p:nvPr/>
          </p:nvSpPr>
          <p:spPr bwMode="auto">
            <a:xfrm>
              <a:off x="2744051" y="4034876"/>
              <a:ext cx="115680" cy="94858"/>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7" name="Freeform 113">
              <a:extLst>
                <a:ext uri="{FF2B5EF4-FFF2-40B4-BE49-F238E27FC236}">
                  <a16:creationId xmlns:a16="http://schemas.microsoft.com/office/drawing/2014/main" id="{F2FC52DC-B5D3-03E2-522A-9D2ED6E26753}"/>
                </a:ext>
              </a:extLst>
            </p:cNvPr>
            <p:cNvSpPr>
              <a:spLocks/>
            </p:cNvSpPr>
            <p:nvPr/>
          </p:nvSpPr>
          <p:spPr bwMode="auto">
            <a:xfrm>
              <a:off x="2849318" y="4081149"/>
              <a:ext cx="203597" cy="97171"/>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8" name="Freeform 114">
              <a:extLst>
                <a:ext uri="{FF2B5EF4-FFF2-40B4-BE49-F238E27FC236}">
                  <a16:creationId xmlns:a16="http://schemas.microsoft.com/office/drawing/2014/main" id="{1E7394E5-CA42-BD65-2B7F-6067D5B71D86}"/>
                </a:ext>
              </a:extLst>
            </p:cNvPr>
            <p:cNvSpPr>
              <a:spLocks/>
            </p:cNvSpPr>
            <p:nvPr/>
          </p:nvSpPr>
          <p:spPr bwMode="auto">
            <a:xfrm>
              <a:off x="2988135" y="3979350"/>
              <a:ext cx="417604" cy="593437"/>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19" name="Freeform 115">
              <a:extLst>
                <a:ext uri="{FF2B5EF4-FFF2-40B4-BE49-F238E27FC236}">
                  <a16:creationId xmlns:a16="http://schemas.microsoft.com/office/drawing/2014/main" id="{6FADA373-5CDC-9FC3-F389-C013D3F4C54A}"/>
                </a:ext>
              </a:extLst>
            </p:cNvPr>
            <p:cNvSpPr>
              <a:spLocks/>
            </p:cNvSpPr>
            <p:nvPr/>
          </p:nvSpPr>
          <p:spPr bwMode="auto">
            <a:xfrm>
              <a:off x="3316665" y="4765972"/>
              <a:ext cx="426860" cy="48585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0" name="Freeform 116">
              <a:extLst>
                <a:ext uri="{FF2B5EF4-FFF2-40B4-BE49-F238E27FC236}">
                  <a16:creationId xmlns:a16="http://schemas.microsoft.com/office/drawing/2014/main" id="{D26ACCAC-0928-2039-51F0-8F12FF1F9D3F}"/>
                </a:ext>
              </a:extLst>
            </p:cNvPr>
            <p:cNvSpPr>
              <a:spLocks/>
            </p:cNvSpPr>
            <p:nvPr/>
          </p:nvSpPr>
          <p:spPr bwMode="auto">
            <a:xfrm>
              <a:off x="2901375" y="4429346"/>
              <a:ext cx="451152" cy="652435"/>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121" name="Freeform 117">
              <a:extLst>
                <a:ext uri="{FF2B5EF4-FFF2-40B4-BE49-F238E27FC236}">
                  <a16:creationId xmlns:a16="http://schemas.microsoft.com/office/drawing/2014/main" id="{D9467199-4B37-DDAA-A4B8-4D9F3B2A4A9F}"/>
                </a:ext>
              </a:extLst>
            </p:cNvPr>
            <p:cNvSpPr>
              <a:spLocks/>
            </p:cNvSpPr>
            <p:nvPr/>
          </p:nvSpPr>
          <p:spPr bwMode="auto">
            <a:xfrm>
              <a:off x="3181320" y="3997859"/>
              <a:ext cx="483542" cy="404879"/>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2" name="Freeform 118">
              <a:extLst>
                <a:ext uri="{FF2B5EF4-FFF2-40B4-BE49-F238E27FC236}">
                  <a16:creationId xmlns:a16="http://schemas.microsoft.com/office/drawing/2014/main" id="{F34ECABD-A70F-74C9-B754-82709DF0F80E}"/>
                </a:ext>
              </a:extLst>
            </p:cNvPr>
            <p:cNvSpPr>
              <a:spLocks/>
            </p:cNvSpPr>
            <p:nvPr/>
          </p:nvSpPr>
          <p:spPr bwMode="auto">
            <a:xfrm>
              <a:off x="3722701" y="4204925"/>
              <a:ext cx="149227" cy="157325"/>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3" name="Freeform 119">
              <a:extLst>
                <a:ext uri="{FF2B5EF4-FFF2-40B4-BE49-F238E27FC236}">
                  <a16:creationId xmlns:a16="http://schemas.microsoft.com/office/drawing/2014/main" id="{57FE86B0-7BBD-2E6B-2081-FF2205DDBF5B}"/>
                </a:ext>
              </a:extLst>
            </p:cNvPr>
            <p:cNvSpPr>
              <a:spLocks/>
            </p:cNvSpPr>
            <p:nvPr/>
          </p:nvSpPr>
          <p:spPr bwMode="auto">
            <a:xfrm>
              <a:off x="3607022" y="4128578"/>
              <a:ext cx="170050" cy="255652"/>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4" name="Freeform 120">
              <a:extLst>
                <a:ext uri="{FF2B5EF4-FFF2-40B4-BE49-F238E27FC236}">
                  <a16:creationId xmlns:a16="http://schemas.microsoft.com/office/drawing/2014/main" id="{BC3EBFAD-0D0B-8F96-44AD-472A18B2E5D0}"/>
                </a:ext>
              </a:extLst>
            </p:cNvPr>
            <p:cNvSpPr>
              <a:spLocks/>
            </p:cNvSpPr>
            <p:nvPr/>
          </p:nvSpPr>
          <p:spPr bwMode="auto">
            <a:xfrm>
              <a:off x="3852263" y="4222278"/>
              <a:ext cx="108739" cy="13418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5" name="Freeform 121">
              <a:extLst>
                <a:ext uri="{FF2B5EF4-FFF2-40B4-BE49-F238E27FC236}">
                  <a16:creationId xmlns:a16="http://schemas.microsoft.com/office/drawing/2014/main" id="{7E8C48B6-9C68-3603-8EE7-4F63E38B6E70}"/>
                </a:ext>
              </a:extLst>
            </p:cNvPr>
            <p:cNvSpPr>
              <a:spLocks/>
            </p:cNvSpPr>
            <p:nvPr/>
          </p:nvSpPr>
          <p:spPr bwMode="auto">
            <a:xfrm>
              <a:off x="2789165" y="3584881"/>
              <a:ext cx="370177" cy="130719"/>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6" name="Freeform 122">
              <a:extLst>
                <a:ext uri="{FF2B5EF4-FFF2-40B4-BE49-F238E27FC236}">
                  <a16:creationId xmlns:a16="http://schemas.microsoft.com/office/drawing/2014/main" id="{44AF9450-F178-06AD-95DA-CD5231B9C83A}"/>
                </a:ext>
              </a:extLst>
            </p:cNvPr>
            <p:cNvSpPr>
              <a:spLocks/>
            </p:cNvSpPr>
            <p:nvPr/>
          </p:nvSpPr>
          <p:spPr bwMode="auto">
            <a:xfrm>
              <a:off x="3000861" y="3761873"/>
              <a:ext cx="85603" cy="39332"/>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7" name="Freeform 123">
              <a:extLst>
                <a:ext uri="{FF2B5EF4-FFF2-40B4-BE49-F238E27FC236}">
                  <a16:creationId xmlns:a16="http://schemas.microsoft.com/office/drawing/2014/main" id="{79F73278-872B-8B8C-5AB4-BD9E202929B2}"/>
                </a:ext>
              </a:extLst>
            </p:cNvPr>
            <p:cNvSpPr>
              <a:spLocks/>
            </p:cNvSpPr>
            <p:nvPr/>
          </p:nvSpPr>
          <p:spPr bwMode="auto">
            <a:xfrm>
              <a:off x="3391857" y="3756088"/>
              <a:ext cx="77507" cy="42801"/>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8" name="Freeform 124">
              <a:extLst>
                <a:ext uri="{FF2B5EF4-FFF2-40B4-BE49-F238E27FC236}">
                  <a16:creationId xmlns:a16="http://schemas.microsoft.com/office/drawing/2014/main" id="{9431CF9D-D349-5380-756C-311C97B9F122}"/>
                </a:ext>
              </a:extLst>
            </p:cNvPr>
            <p:cNvSpPr>
              <a:spLocks noEditPoints="1"/>
            </p:cNvSpPr>
            <p:nvPr/>
          </p:nvSpPr>
          <p:spPr bwMode="auto">
            <a:xfrm>
              <a:off x="2539298" y="4372661"/>
              <a:ext cx="583027" cy="234830"/>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29" name="Freeform 125">
              <a:extLst>
                <a:ext uri="{FF2B5EF4-FFF2-40B4-BE49-F238E27FC236}">
                  <a16:creationId xmlns:a16="http://schemas.microsoft.com/office/drawing/2014/main" id="{9D91BC66-8399-35D6-43FE-B48477549A84}"/>
                </a:ext>
              </a:extLst>
            </p:cNvPr>
            <p:cNvSpPr>
              <a:spLocks noEditPoints="1"/>
            </p:cNvSpPr>
            <p:nvPr/>
          </p:nvSpPr>
          <p:spPr bwMode="auto">
            <a:xfrm>
              <a:off x="815668" y="454586"/>
              <a:ext cx="3103690" cy="2391102"/>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0" name="Freeform 126">
              <a:extLst>
                <a:ext uri="{FF2B5EF4-FFF2-40B4-BE49-F238E27FC236}">
                  <a16:creationId xmlns:a16="http://schemas.microsoft.com/office/drawing/2014/main" id="{1ACD5E59-AE83-012B-C0F9-9B0492810CCA}"/>
                </a:ext>
              </a:extLst>
            </p:cNvPr>
            <p:cNvSpPr>
              <a:spLocks noEditPoints="1"/>
            </p:cNvSpPr>
            <p:nvPr/>
          </p:nvSpPr>
          <p:spPr bwMode="auto">
            <a:xfrm>
              <a:off x="-128280" y="1358046"/>
              <a:ext cx="3540961" cy="2404983"/>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1" name="Freeform 127">
              <a:extLst>
                <a:ext uri="{FF2B5EF4-FFF2-40B4-BE49-F238E27FC236}">
                  <a16:creationId xmlns:a16="http://schemas.microsoft.com/office/drawing/2014/main" id="{C961EB44-A715-7D49-EB84-E8045C14CDB8}"/>
                </a:ext>
              </a:extLst>
            </p:cNvPr>
            <p:cNvSpPr>
              <a:spLocks noEditPoints="1"/>
            </p:cNvSpPr>
            <p:nvPr/>
          </p:nvSpPr>
          <p:spPr bwMode="auto">
            <a:xfrm>
              <a:off x="5435920" y="2779751"/>
              <a:ext cx="448837" cy="319276"/>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2" name="Freeform 128">
              <a:extLst>
                <a:ext uri="{FF2B5EF4-FFF2-40B4-BE49-F238E27FC236}">
                  <a16:creationId xmlns:a16="http://schemas.microsoft.com/office/drawing/2014/main" id="{242608E5-8E71-0A3A-1C53-9B2D10ACB1AF}"/>
                </a:ext>
              </a:extLst>
            </p:cNvPr>
            <p:cNvSpPr>
              <a:spLocks/>
            </p:cNvSpPr>
            <p:nvPr/>
          </p:nvSpPr>
          <p:spPr bwMode="auto">
            <a:xfrm>
              <a:off x="6214445" y="2642091"/>
              <a:ext cx="117994" cy="65937"/>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3" name="Freeform 129">
              <a:extLst>
                <a:ext uri="{FF2B5EF4-FFF2-40B4-BE49-F238E27FC236}">
                  <a16:creationId xmlns:a16="http://schemas.microsoft.com/office/drawing/2014/main" id="{EAD3E6BA-0159-8B96-A350-B4FCACC47539}"/>
                </a:ext>
              </a:extLst>
            </p:cNvPr>
            <p:cNvSpPr>
              <a:spLocks noEditPoints="1"/>
            </p:cNvSpPr>
            <p:nvPr/>
          </p:nvSpPr>
          <p:spPr bwMode="auto">
            <a:xfrm>
              <a:off x="6456216" y="2864197"/>
              <a:ext cx="220949" cy="275318"/>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4" name="Freeform 130">
              <a:extLst>
                <a:ext uri="{FF2B5EF4-FFF2-40B4-BE49-F238E27FC236}">
                  <a16:creationId xmlns:a16="http://schemas.microsoft.com/office/drawing/2014/main" id="{B8E73C40-AB43-59BF-F23D-988DACB9BE1B}"/>
                </a:ext>
              </a:extLst>
            </p:cNvPr>
            <p:cNvSpPr>
              <a:spLocks/>
            </p:cNvSpPr>
            <p:nvPr/>
          </p:nvSpPr>
          <p:spPr bwMode="auto">
            <a:xfrm>
              <a:off x="6865722" y="3102497"/>
              <a:ext cx="92543" cy="5668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5" name="Freeform 131">
              <a:extLst>
                <a:ext uri="{FF2B5EF4-FFF2-40B4-BE49-F238E27FC236}">
                  <a16:creationId xmlns:a16="http://schemas.microsoft.com/office/drawing/2014/main" id="{8251FB35-2453-A51C-8BE4-9B7944553D2C}"/>
                </a:ext>
              </a:extLst>
            </p:cNvPr>
            <p:cNvSpPr>
              <a:spLocks/>
            </p:cNvSpPr>
            <p:nvPr/>
          </p:nvSpPr>
          <p:spPr bwMode="auto">
            <a:xfrm>
              <a:off x="4919987" y="1648402"/>
              <a:ext cx="372490" cy="188558"/>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6" name="Freeform 132">
              <a:extLst>
                <a:ext uri="{FF2B5EF4-FFF2-40B4-BE49-F238E27FC236}">
                  <a16:creationId xmlns:a16="http://schemas.microsoft.com/office/drawing/2014/main" id="{E917D3B9-50FE-5E5C-D5CB-AA72D0975D46}"/>
                </a:ext>
              </a:extLst>
            </p:cNvPr>
            <p:cNvSpPr>
              <a:spLocks/>
            </p:cNvSpPr>
            <p:nvPr/>
          </p:nvSpPr>
          <p:spPr bwMode="auto">
            <a:xfrm>
              <a:off x="5398901" y="2258035"/>
              <a:ext cx="157325" cy="174677"/>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7" name="Freeform 133">
              <a:extLst>
                <a:ext uri="{FF2B5EF4-FFF2-40B4-BE49-F238E27FC236}">
                  <a16:creationId xmlns:a16="http://schemas.microsoft.com/office/drawing/2014/main" id="{363F11F1-0654-38D4-0B09-3135F127D9D0}"/>
                </a:ext>
              </a:extLst>
            </p:cNvPr>
            <p:cNvSpPr>
              <a:spLocks noEditPoints="1"/>
            </p:cNvSpPr>
            <p:nvPr/>
          </p:nvSpPr>
          <p:spPr bwMode="auto">
            <a:xfrm>
              <a:off x="5478722" y="1972305"/>
              <a:ext cx="351668" cy="535598"/>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8" name="Freeform 134">
              <a:extLst>
                <a:ext uri="{FF2B5EF4-FFF2-40B4-BE49-F238E27FC236}">
                  <a16:creationId xmlns:a16="http://schemas.microsoft.com/office/drawing/2014/main" id="{A0078FE5-C896-2DDF-19AD-29C65FBA029D}"/>
                </a:ext>
              </a:extLst>
            </p:cNvPr>
            <p:cNvSpPr>
              <a:spLocks noEditPoints="1"/>
            </p:cNvSpPr>
            <p:nvPr/>
          </p:nvSpPr>
          <p:spPr bwMode="auto">
            <a:xfrm>
              <a:off x="5478722" y="1972305"/>
              <a:ext cx="351668" cy="535598"/>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39" name="Freeform 135">
              <a:extLst>
                <a:ext uri="{FF2B5EF4-FFF2-40B4-BE49-F238E27FC236}">
                  <a16:creationId xmlns:a16="http://schemas.microsoft.com/office/drawing/2014/main" id="{3753DEB2-C0B5-BD45-CB74-F46DE1BA6E97}"/>
                </a:ext>
              </a:extLst>
            </p:cNvPr>
            <p:cNvSpPr>
              <a:spLocks noEditPoints="1"/>
            </p:cNvSpPr>
            <p:nvPr/>
          </p:nvSpPr>
          <p:spPr bwMode="auto">
            <a:xfrm>
              <a:off x="3211398" y="425666"/>
              <a:ext cx="2131980" cy="15940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highlight>
                  <a:srgbClr val="FFFF00"/>
                </a:highlight>
                <a:latin typeface="Montserrat SemiBold" panose="00000700000000000000" pitchFamily="50" charset="0"/>
              </a:endParaRPr>
            </a:p>
          </p:txBody>
        </p:sp>
        <p:sp>
          <p:nvSpPr>
            <p:cNvPr id="140" name="Freeform 136">
              <a:extLst>
                <a:ext uri="{FF2B5EF4-FFF2-40B4-BE49-F238E27FC236}">
                  <a16:creationId xmlns:a16="http://schemas.microsoft.com/office/drawing/2014/main" id="{0E8813CA-7948-CC2A-FC71-4D2EA69872AF}"/>
                </a:ext>
              </a:extLst>
            </p:cNvPr>
            <p:cNvSpPr>
              <a:spLocks noEditPoints="1"/>
            </p:cNvSpPr>
            <p:nvPr/>
          </p:nvSpPr>
          <p:spPr bwMode="auto">
            <a:xfrm>
              <a:off x="6045552" y="2127317"/>
              <a:ext cx="167736" cy="159638"/>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1" name="Freeform 137">
              <a:extLst>
                <a:ext uri="{FF2B5EF4-FFF2-40B4-BE49-F238E27FC236}">
                  <a16:creationId xmlns:a16="http://schemas.microsoft.com/office/drawing/2014/main" id="{442FAAFD-17FF-2003-F90A-FF1C9D3C1242}"/>
                </a:ext>
              </a:extLst>
            </p:cNvPr>
            <p:cNvSpPr>
              <a:spLocks noEditPoints="1"/>
            </p:cNvSpPr>
            <p:nvPr/>
          </p:nvSpPr>
          <p:spPr bwMode="auto">
            <a:xfrm>
              <a:off x="6158919" y="1489921"/>
              <a:ext cx="434956" cy="762331"/>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2" name="Freeform 138">
              <a:extLst>
                <a:ext uri="{FF2B5EF4-FFF2-40B4-BE49-F238E27FC236}">
                  <a16:creationId xmlns:a16="http://schemas.microsoft.com/office/drawing/2014/main" id="{6722CEEB-A88F-BB36-EE6E-298DBED9F511}"/>
                </a:ext>
              </a:extLst>
            </p:cNvPr>
            <p:cNvSpPr>
              <a:spLocks noEditPoints="1"/>
            </p:cNvSpPr>
            <p:nvPr/>
          </p:nvSpPr>
          <p:spPr bwMode="auto">
            <a:xfrm>
              <a:off x="6516369" y="2027831"/>
              <a:ext cx="218637" cy="107582"/>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3" name="Freeform 139">
              <a:extLst>
                <a:ext uri="{FF2B5EF4-FFF2-40B4-BE49-F238E27FC236}">
                  <a16:creationId xmlns:a16="http://schemas.microsoft.com/office/drawing/2014/main" id="{E0FF83C2-0B60-D0F5-52AA-0C56E25B2C92}"/>
                </a:ext>
              </a:extLst>
            </p:cNvPr>
            <p:cNvSpPr>
              <a:spLocks/>
            </p:cNvSpPr>
            <p:nvPr/>
          </p:nvSpPr>
          <p:spPr bwMode="auto">
            <a:xfrm>
              <a:off x="6920092" y="4247727"/>
              <a:ext cx="279946" cy="340100"/>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4" name="Freeform 140">
              <a:extLst>
                <a:ext uri="{FF2B5EF4-FFF2-40B4-BE49-F238E27FC236}">
                  <a16:creationId xmlns:a16="http://schemas.microsoft.com/office/drawing/2014/main" id="{FEDF422F-F99F-4B8B-5278-19F1C3FB5ADB}"/>
                </a:ext>
              </a:extLst>
            </p:cNvPr>
            <p:cNvSpPr>
              <a:spLocks/>
            </p:cNvSpPr>
            <p:nvPr/>
          </p:nvSpPr>
          <p:spPr bwMode="auto">
            <a:xfrm>
              <a:off x="6767395" y="4274333"/>
              <a:ext cx="189716" cy="196656"/>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5" name="Freeform 141">
              <a:extLst>
                <a:ext uri="{FF2B5EF4-FFF2-40B4-BE49-F238E27FC236}">
                  <a16:creationId xmlns:a16="http://schemas.microsoft.com/office/drawing/2014/main" id="{EA2D58D1-DE46-333B-7CF7-B5892DEDBCB7}"/>
                </a:ext>
              </a:extLst>
            </p:cNvPr>
            <p:cNvSpPr>
              <a:spLocks/>
            </p:cNvSpPr>
            <p:nvPr/>
          </p:nvSpPr>
          <p:spPr bwMode="auto">
            <a:xfrm>
              <a:off x="7704402" y="2703402"/>
              <a:ext cx="616573" cy="359764"/>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6" name="Freeform 142">
              <a:extLst>
                <a:ext uri="{FF2B5EF4-FFF2-40B4-BE49-F238E27FC236}">
                  <a16:creationId xmlns:a16="http://schemas.microsoft.com/office/drawing/2014/main" id="{B14357BA-84E8-2E8E-8BDF-CF8A91E776EF}"/>
                </a:ext>
              </a:extLst>
            </p:cNvPr>
            <p:cNvSpPr>
              <a:spLocks noEditPoints="1"/>
            </p:cNvSpPr>
            <p:nvPr/>
          </p:nvSpPr>
          <p:spPr bwMode="auto">
            <a:xfrm>
              <a:off x="5936814" y="687104"/>
              <a:ext cx="901147" cy="1427490"/>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7" name="Freeform 143">
              <a:extLst>
                <a:ext uri="{FF2B5EF4-FFF2-40B4-BE49-F238E27FC236}">
                  <a16:creationId xmlns:a16="http://schemas.microsoft.com/office/drawing/2014/main" id="{C8663737-A975-EC5F-00B6-0DB6431D0CA4}"/>
                </a:ext>
              </a:extLst>
            </p:cNvPr>
            <p:cNvSpPr>
              <a:spLocks noEditPoints="1"/>
            </p:cNvSpPr>
            <p:nvPr/>
          </p:nvSpPr>
          <p:spPr bwMode="auto">
            <a:xfrm>
              <a:off x="10240104" y="2705715"/>
              <a:ext cx="596908" cy="598064"/>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8" name="Freeform 144">
              <a:extLst>
                <a:ext uri="{FF2B5EF4-FFF2-40B4-BE49-F238E27FC236}">
                  <a16:creationId xmlns:a16="http://schemas.microsoft.com/office/drawing/2014/main" id="{AE33641D-7B4A-C876-D245-B1BBA9A97D30}"/>
                </a:ext>
              </a:extLst>
            </p:cNvPr>
            <p:cNvSpPr>
              <a:spLocks noEditPoints="1"/>
            </p:cNvSpPr>
            <p:nvPr/>
          </p:nvSpPr>
          <p:spPr bwMode="auto">
            <a:xfrm>
              <a:off x="8336014" y="2343638"/>
              <a:ext cx="2091491" cy="1449469"/>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49" name="Freeform 145">
              <a:extLst>
                <a:ext uri="{FF2B5EF4-FFF2-40B4-BE49-F238E27FC236}">
                  <a16:creationId xmlns:a16="http://schemas.microsoft.com/office/drawing/2014/main" id="{C706F4AB-8058-993E-FF0F-B396ACE85137}"/>
                </a:ext>
              </a:extLst>
            </p:cNvPr>
            <p:cNvSpPr>
              <a:spLocks noEditPoints="1"/>
            </p:cNvSpPr>
            <p:nvPr/>
          </p:nvSpPr>
          <p:spPr bwMode="auto">
            <a:xfrm>
              <a:off x="9805147" y="3767657"/>
              <a:ext cx="337785" cy="470817"/>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0" name="Freeform 146">
              <a:extLst>
                <a:ext uri="{FF2B5EF4-FFF2-40B4-BE49-F238E27FC236}">
                  <a16:creationId xmlns:a16="http://schemas.microsoft.com/office/drawing/2014/main" id="{37A749EA-6857-BE27-3DD7-F3ACAD04F6D0}"/>
                </a:ext>
              </a:extLst>
            </p:cNvPr>
            <p:cNvSpPr>
              <a:spLocks noEditPoints="1"/>
            </p:cNvSpPr>
            <p:nvPr/>
          </p:nvSpPr>
          <p:spPr bwMode="auto">
            <a:xfrm>
              <a:off x="10638041" y="4527672"/>
              <a:ext cx="441897" cy="281102"/>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1" name="Freeform 147">
              <a:extLst>
                <a:ext uri="{FF2B5EF4-FFF2-40B4-BE49-F238E27FC236}">
                  <a16:creationId xmlns:a16="http://schemas.microsoft.com/office/drawing/2014/main" id="{26FB64F1-2D03-992B-20BA-B1096B17D7D2}"/>
                </a:ext>
              </a:extLst>
            </p:cNvPr>
            <p:cNvSpPr>
              <a:spLocks/>
            </p:cNvSpPr>
            <p:nvPr/>
          </p:nvSpPr>
          <p:spPr bwMode="auto">
            <a:xfrm>
              <a:off x="8534983" y="4088090"/>
              <a:ext cx="74035" cy="144600"/>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2" name="Freeform 148">
              <a:extLst>
                <a:ext uri="{FF2B5EF4-FFF2-40B4-BE49-F238E27FC236}">
                  <a16:creationId xmlns:a16="http://schemas.microsoft.com/office/drawing/2014/main" id="{7F2FC48A-C575-A020-F4F7-77A3CA8CFD54}"/>
                </a:ext>
              </a:extLst>
            </p:cNvPr>
            <p:cNvSpPr>
              <a:spLocks/>
            </p:cNvSpPr>
            <p:nvPr/>
          </p:nvSpPr>
          <p:spPr bwMode="auto">
            <a:xfrm>
              <a:off x="7239369" y="4831910"/>
              <a:ext cx="259123" cy="512462"/>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3" name="Freeform 149">
              <a:extLst>
                <a:ext uri="{FF2B5EF4-FFF2-40B4-BE49-F238E27FC236}">
                  <a16:creationId xmlns:a16="http://schemas.microsoft.com/office/drawing/2014/main" id="{DD622274-D534-73E8-419F-1EF7F85EF20D}"/>
                </a:ext>
              </a:extLst>
            </p:cNvPr>
            <p:cNvSpPr>
              <a:spLocks noEditPoints="1"/>
            </p:cNvSpPr>
            <p:nvPr/>
          </p:nvSpPr>
          <p:spPr bwMode="auto">
            <a:xfrm>
              <a:off x="7228956" y="3747990"/>
              <a:ext cx="416447" cy="25218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4" name="Freeform 150">
              <a:extLst>
                <a:ext uri="{FF2B5EF4-FFF2-40B4-BE49-F238E27FC236}">
                  <a16:creationId xmlns:a16="http://schemas.microsoft.com/office/drawing/2014/main" id="{1ACA3CE0-7308-33FA-2395-F17B765D4361}"/>
                </a:ext>
              </a:extLst>
            </p:cNvPr>
            <p:cNvSpPr>
              <a:spLocks noEditPoints="1"/>
            </p:cNvSpPr>
            <p:nvPr/>
          </p:nvSpPr>
          <p:spPr bwMode="auto">
            <a:xfrm>
              <a:off x="11119270" y="4617903"/>
              <a:ext cx="282259" cy="204753"/>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5" name="Freeform 151">
              <a:extLst>
                <a:ext uri="{FF2B5EF4-FFF2-40B4-BE49-F238E27FC236}">
                  <a16:creationId xmlns:a16="http://schemas.microsoft.com/office/drawing/2014/main" id="{A668DB45-4DA9-3307-1997-C7AC3638CE74}"/>
                </a:ext>
              </a:extLst>
            </p:cNvPr>
            <p:cNvSpPr>
              <a:spLocks noEditPoints="1"/>
            </p:cNvSpPr>
            <p:nvPr/>
          </p:nvSpPr>
          <p:spPr bwMode="auto">
            <a:xfrm>
              <a:off x="11119270" y="4617903"/>
              <a:ext cx="282259" cy="204753"/>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6" name="Freeform 152">
              <a:extLst>
                <a:ext uri="{FF2B5EF4-FFF2-40B4-BE49-F238E27FC236}">
                  <a16:creationId xmlns:a16="http://schemas.microsoft.com/office/drawing/2014/main" id="{0B79F5A0-9E48-F96F-B5A0-6DCD9AAFE44D}"/>
                </a:ext>
              </a:extLst>
            </p:cNvPr>
            <p:cNvSpPr>
              <a:spLocks noEditPoints="1"/>
            </p:cNvSpPr>
            <p:nvPr/>
          </p:nvSpPr>
          <p:spPr bwMode="auto">
            <a:xfrm>
              <a:off x="9652450" y="4805305"/>
              <a:ext cx="1432116" cy="1271322"/>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7" name="Freeform 153">
              <a:extLst>
                <a:ext uri="{FF2B5EF4-FFF2-40B4-BE49-F238E27FC236}">
                  <a16:creationId xmlns:a16="http://schemas.microsoft.com/office/drawing/2014/main" id="{AEB79D91-39AF-B83C-0310-50B05EBA051B}"/>
                </a:ext>
              </a:extLst>
            </p:cNvPr>
            <p:cNvSpPr>
              <a:spLocks noEditPoints="1"/>
            </p:cNvSpPr>
            <p:nvPr/>
          </p:nvSpPr>
          <p:spPr bwMode="auto">
            <a:xfrm>
              <a:off x="11525305" y="5709920"/>
              <a:ext cx="434956" cy="519402"/>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8" name="Freeform 154">
              <a:extLst>
                <a:ext uri="{FF2B5EF4-FFF2-40B4-BE49-F238E27FC236}">
                  <a16:creationId xmlns:a16="http://schemas.microsoft.com/office/drawing/2014/main" id="{77ED64FF-61C0-61EB-B52A-8DE235D6A11A}"/>
                </a:ext>
              </a:extLst>
            </p:cNvPr>
            <p:cNvSpPr>
              <a:spLocks noEditPoints="1"/>
            </p:cNvSpPr>
            <p:nvPr/>
          </p:nvSpPr>
          <p:spPr bwMode="auto">
            <a:xfrm>
              <a:off x="11905893" y="5005431"/>
              <a:ext cx="96015" cy="85603"/>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59" name="Freeform 155">
              <a:extLst>
                <a:ext uri="{FF2B5EF4-FFF2-40B4-BE49-F238E27FC236}">
                  <a16:creationId xmlns:a16="http://schemas.microsoft.com/office/drawing/2014/main" id="{E2746FBC-9369-739A-68D0-CCA93C1ACDF6}"/>
                </a:ext>
              </a:extLst>
            </p:cNvPr>
            <p:cNvSpPr>
              <a:spLocks/>
            </p:cNvSpPr>
            <p:nvPr/>
          </p:nvSpPr>
          <p:spPr bwMode="auto">
            <a:xfrm>
              <a:off x="7585250" y="2826024"/>
              <a:ext cx="497424" cy="315806"/>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0" name="Freeform 156">
              <a:extLst>
                <a:ext uri="{FF2B5EF4-FFF2-40B4-BE49-F238E27FC236}">
                  <a16:creationId xmlns:a16="http://schemas.microsoft.com/office/drawing/2014/main" id="{3AED42B5-9BF7-2E4B-5442-74327B77EC80}"/>
                </a:ext>
              </a:extLst>
            </p:cNvPr>
            <p:cNvSpPr>
              <a:spLocks/>
            </p:cNvSpPr>
            <p:nvPr/>
          </p:nvSpPr>
          <p:spPr bwMode="auto">
            <a:xfrm>
              <a:off x="7282170" y="2941702"/>
              <a:ext cx="688295" cy="581870"/>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1" name="Freeform 157">
              <a:extLst>
                <a:ext uri="{FF2B5EF4-FFF2-40B4-BE49-F238E27FC236}">
                  <a16:creationId xmlns:a16="http://schemas.microsoft.com/office/drawing/2014/main" id="{010A51FE-0BA3-FD5E-FBCF-614BE0F3E164}"/>
                </a:ext>
              </a:extLst>
            </p:cNvPr>
            <p:cNvSpPr>
              <a:spLocks noEditPoints="1"/>
            </p:cNvSpPr>
            <p:nvPr/>
          </p:nvSpPr>
          <p:spPr bwMode="auto">
            <a:xfrm>
              <a:off x="7370086" y="2251094"/>
              <a:ext cx="1418234" cy="668629"/>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2" name="Freeform 158">
              <a:extLst>
                <a:ext uri="{FF2B5EF4-FFF2-40B4-BE49-F238E27FC236}">
                  <a16:creationId xmlns:a16="http://schemas.microsoft.com/office/drawing/2014/main" id="{63278E38-E9AC-A2B1-0451-C544ADA4BA8A}"/>
                </a:ext>
              </a:extLst>
            </p:cNvPr>
            <p:cNvSpPr>
              <a:spLocks noEditPoints="1"/>
            </p:cNvSpPr>
            <p:nvPr/>
          </p:nvSpPr>
          <p:spPr bwMode="auto">
            <a:xfrm>
              <a:off x="6438865" y="609596"/>
              <a:ext cx="5949414" cy="2283520"/>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3" name="Freeform 160">
              <a:extLst>
                <a:ext uri="{FF2B5EF4-FFF2-40B4-BE49-F238E27FC236}">
                  <a16:creationId xmlns:a16="http://schemas.microsoft.com/office/drawing/2014/main" id="{DAC6BB23-25AD-85D9-997B-F8A49FD1B060}"/>
                </a:ext>
              </a:extLst>
            </p:cNvPr>
            <p:cNvSpPr>
              <a:spLocks/>
            </p:cNvSpPr>
            <p:nvPr/>
          </p:nvSpPr>
          <p:spPr bwMode="auto">
            <a:xfrm>
              <a:off x="6186681" y="4225749"/>
              <a:ext cx="638553" cy="670944"/>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4" name="Freeform 161">
              <a:extLst>
                <a:ext uri="{FF2B5EF4-FFF2-40B4-BE49-F238E27FC236}">
                  <a16:creationId xmlns:a16="http://schemas.microsoft.com/office/drawing/2014/main" id="{C525AA18-6284-216B-3DB4-5FF946D5E1C6}"/>
                </a:ext>
              </a:extLst>
            </p:cNvPr>
            <p:cNvSpPr>
              <a:spLocks/>
            </p:cNvSpPr>
            <p:nvPr/>
          </p:nvSpPr>
          <p:spPr bwMode="auto">
            <a:xfrm>
              <a:off x="6754669" y="4505693"/>
              <a:ext cx="56683" cy="7287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5" name="Freeform 162">
              <a:extLst>
                <a:ext uri="{FF2B5EF4-FFF2-40B4-BE49-F238E27FC236}">
                  <a16:creationId xmlns:a16="http://schemas.microsoft.com/office/drawing/2014/main" id="{4473E012-AB33-F693-73CA-761AEA093635}"/>
                </a:ext>
              </a:extLst>
            </p:cNvPr>
            <p:cNvSpPr>
              <a:spLocks/>
            </p:cNvSpPr>
            <p:nvPr/>
          </p:nvSpPr>
          <p:spPr bwMode="auto">
            <a:xfrm>
              <a:off x="6790532" y="4792580"/>
              <a:ext cx="371333" cy="596908"/>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6" name="Freeform 163">
              <a:extLst>
                <a:ext uri="{FF2B5EF4-FFF2-40B4-BE49-F238E27FC236}">
                  <a16:creationId xmlns:a16="http://schemas.microsoft.com/office/drawing/2014/main" id="{108FB29D-E2DC-9661-1CFD-897394BAA062}"/>
                </a:ext>
              </a:extLst>
            </p:cNvPr>
            <p:cNvSpPr>
              <a:spLocks/>
            </p:cNvSpPr>
            <p:nvPr/>
          </p:nvSpPr>
          <p:spPr bwMode="auto">
            <a:xfrm>
              <a:off x="6767395" y="4453638"/>
              <a:ext cx="379430" cy="384058"/>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7" name="Freeform 164">
              <a:extLst>
                <a:ext uri="{FF2B5EF4-FFF2-40B4-BE49-F238E27FC236}">
                  <a16:creationId xmlns:a16="http://schemas.microsoft.com/office/drawing/2014/main" id="{50413E55-4EB2-913D-D1E8-09EF4F3EDB88}"/>
                </a:ext>
              </a:extLst>
            </p:cNvPr>
            <p:cNvSpPr>
              <a:spLocks/>
            </p:cNvSpPr>
            <p:nvPr/>
          </p:nvSpPr>
          <p:spPr bwMode="auto">
            <a:xfrm>
              <a:off x="6878447" y="4760190"/>
              <a:ext cx="115680" cy="269534"/>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8" name="Freeform 165">
              <a:extLst>
                <a:ext uri="{FF2B5EF4-FFF2-40B4-BE49-F238E27FC236}">
                  <a16:creationId xmlns:a16="http://schemas.microsoft.com/office/drawing/2014/main" id="{E230E6DD-CAD7-19E0-32FF-755B2EDE0CFF}"/>
                </a:ext>
              </a:extLst>
            </p:cNvPr>
            <p:cNvSpPr>
              <a:spLocks/>
            </p:cNvSpPr>
            <p:nvPr/>
          </p:nvSpPr>
          <p:spPr bwMode="auto">
            <a:xfrm>
              <a:off x="11448958" y="5150030"/>
              <a:ext cx="115680" cy="90231"/>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69" name="Freeform 166">
              <a:extLst>
                <a:ext uri="{FF2B5EF4-FFF2-40B4-BE49-F238E27FC236}">
                  <a16:creationId xmlns:a16="http://schemas.microsoft.com/office/drawing/2014/main" id="{B16F17BF-AFE9-13EE-B036-3367DF1FDE67}"/>
                </a:ext>
              </a:extLst>
            </p:cNvPr>
            <p:cNvSpPr>
              <a:spLocks/>
            </p:cNvSpPr>
            <p:nvPr/>
          </p:nvSpPr>
          <p:spPr bwMode="auto">
            <a:xfrm>
              <a:off x="8115064" y="2902371"/>
              <a:ext cx="267222" cy="180461"/>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0" name="Freeform 167">
              <a:extLst>
                <a:ext uri="{FF2B5EF4-FFF2-40B4-BE49-F238E27FC236}">
                  <a16:creationId xmlns:a16="http://schemas.microsoft.com/office/drawing/2014/main" id="{761A2A2A-12DC-EA39-1668-4931B82CB3E4}"/>
                </a:ext>
              </a:extLst>
            </p:cNvPr>
            <p:cNvSpPr>
              <a:spLocks/>
            </p:cNvSpPr>
            <p:nvPr/>
          </p:nvSpPr>
          <p:spPr bwMode="auto">
            <a:xfrm>
              <a:off x="3012429" y="3513159"/>
              <a:ext cx="30077" cy="6362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1" name="Freeform 168">
              <a:extLst>
                <a:ext uri="{FF2B5EF4-FFF2-40B4-BE49-F238E27FC236}">
                  <a16:creationId xmlns:a16="http://schemas.microsoft.com/office/drawing/2014/main" id="{6C4C0227-B10C-FAE4-482D-E57B56DF9AE5}"/>
                </a:ext>
              </a:extLst>
            </p:cNvPr>
            <p:cNvSpPr>
              <a:spLocks/>
            </p:cNvSpPr>
            <p:nvPr/>
          </p:nvSpPr>
          <p:spPr bwMode="auto">
            <a:xfrm>
              <a:off x="3586200" y="4040660"/>
              <a:ext cx="41645" cy="34705"/>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2" name="Freeform 169">
              <a:extLst>
                <a:ext uri="{FF2B5EF4-FFF2-40B4-BE49-F238E27FC236}">
                  <a16:creationId xmlns:a16="http://schemas.microsoft.com/office/drawing/2014/main" id="{D13D19C9-581E-65A9-D94F-B4CA14FE78C3}"/>
                </a:ext>
              </a:extLst>
            </p:cNvPr>
            <p:cNvSpPr>
              <a:spLocks/>
            </p:cNvSpPr>
            <p:nvPr/>
          </p:nvSpPr>
          <p:spPr bwMode="auto">
            <a:xfrm>
              <a:off x="7257877" y="2883862"/>
              <a:ext cx="116838" cy="100642"/>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3" name="Freeform 170">
              <a:extLst>
                <a:ext uri="{FF2B5EF4-FFF2-40B4-BE49-F238E27FC236}">
                  <a16:creationId xmlns:a16="http://schemas.microsoft.com/office/drawing/2014/main" id="{EC5792C6-6AB2-E3F4-4579-2F3EE1A52985}"/>
                </a:ext>
              </a:extLst>
            </p:cNvPr>
            <p:cNvSpPr>
              <a:spLocks noEditPoints="1"/>
            </p:cNvSpPr>
            <p:nvPr/>
          </p:nvSpPr>
          <p:spPr bwMode="auto">
            <a:xfrm>
              <a:off x="7311091" y="2861883"/>
              <a:ext cx="173521" cy="142287"/>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4" name="Freeform 171">
              <a:extLst>
                <a:ext uri="{FF2B5EF4-FFF2-40B4-BE49-F238E27FC236}">
                  <a16:creationId xmlns:a16="http://schemas.microsoft.com/office/drawing/2014/main" id="{C15A9800-A135-1383-F992-C44B6B36336C}"/>
                </a:ext>
              </a:extLst>
            </p:cNvPr>
            <p:cNvSpPr>
              <a:spLocks/>
            </p:cNvSpPr>
            <p:nvPr/>
          </p:nvSpPr>
          <p:spPr bwMode="auto">
            <a:xfrm>
              <a:off x="7865196" y="3007641"/>
              <a:ext cx="499738" cy="358609"/>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5" name="Freeform 172">
              <a:extLst>
                <a:ext uri="{FF2B5EF4-FFF2-40B4-BE49-F238E27FC236}">
                  <a16:creationId xmlns:a16="http://schemas.microsoft.com/office/drawing/2014/main" id="{DBC55028-B2AC-226C-A53B-BBCC99F4C751}"/>
                </a:ext>
              </a:extLst>
            </p:cNvPr>
            <p:cNvSpPr>
              <a:spLocks/>
            </p:cNvSpPr>
            <p:nvPr/>
          </p:nvSpPr>
          <p:spPr bwMode="auto">
            <a:xfrm>
              <a:off x="7882549" y="3062010"/>
              <a:ext cx="576086" cy="520559"/>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6" name="Freeform 173">
              <a:extLst>
                <a:ext uri="{FF2B5EF4-FFF2-40B4-BE49-F238E27FC236}">
                  <a16:creationId xmlns:a16="http://schemas.microsoft.com/office/drawing/2014/main" id="{2DC03C3B-7AA4-4DBC-362A-F39D74E14A86}"/>
                </a:ext>
              </a:extLst>
            </p:cNvPr>
            <p:cNvSpPr>
              <a:spLocks noEditPoints="1"/>
            </p:cNvSpPr>
            <p:nvPr/>
          </p:nvSpPr>
          <p:spPr bwMode="auto">
            <a:xfrm>
              <a:off x="9034719" y="4221121"/>
              <a:ext cx="1603322" cy="584184"/>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7" name="Freeform 174">
              <a:extLst>
                <a:ext uri="{FF2B5EF4-FFF2-40B4-BE49-F238E27FC236}">
                  <a16:creationId xmlns:a16="http://schemas.microsoft.com/office/drawing/2014/main" id="{1FBC68DF-F302-692F-75D2-71486DBD29F0}"/>
                </a:ext>
              </a:extLst>
            </p:cNvPr>
            <p:cNvSpPr>
              <a:spLocks noEditPoints="1"/>
            </p:cNvSpPr>
            <p:nvPr/>
          </p:nvSpPr>
          <p:spPr bwMode="auto">
            <a:xfrm>
              <a:off x="10044604" y="4716230"/>
              <a:ext cx="115680" cy="47429"/>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8" name="Freeform 175">
              <a:extLst>
                <a:ext uri="{FF2B5EF4-FFF2-40B4-BE49-F238E27FC236}">
                  <a16:creationId xmlns:a16="http://schemas.microsoft.com/office/drawing/2014/main" id="{BEA043EA-147B-FC41-8951-4404EE5518E3}"/>
                </a:ext>
              </a:extLst>
            </p:cNvPr>
            <p:cNvSpPr>
              <a:spLocks noEditPoints="1"/>
            </p:cNvSpPr>
            <p:nvPr/>
          </p:nvSpPr>
          <p:spPr bwMode="auto">
            <a:xfrm>
              <a:off x="5996968" y="2635151"/>
              <a:ext cx="401410" cy="437270"/>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79" name="Freeform 176">
              <a:extLst>
                <a:ext uri="{FF2B5EF4-FFF2-40B4-BE49-F238E27FC236}">
                  <a16:creationId xmlns:a16="http://schemas.microsoft.com/office/drawing/2014/main" id="{6683A0D2-E751-DCB7-7C0B-B56703D844CF}"/>
                </a:ext>
              </a:extLst>
            </p:cNvPr>
            <p:cNvSpPr>
              <a:spLocks/>
            </p:cNvSpPr>
            <p:nvPr/>
          </p:nvSpPr>
          <p:spPr bwMode="auto">
            <a:xfrm>
              <a:off x="6398375" y="2795947"/>
              <a:ext cx="41645" cy="55526"/>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80" name="Freeform 177">
              <a:extLst>
                <a:ext uri="{FF2B5EF4-FFF2-40B4-BE49-F238E27FC236}">
                  <a16:creationId xmlns:a16="http://schemas.microsoft.com/office/drawing/2014/main" id="{CCD38315-3C84-AA0E-3968-B672C369D0F2}"/>
                </a:ext>
              </a:extLst>
            </p:cNvPr>
            <p:cNvSpPr>
              <a:spLocks/>
            </p:cNvSpPr>
            <p:nvPr/>
          </p:nvSpPr>
          <p:spPr bwMode="auto">
            <a:xfrm>
              <a:off x="6408788" y="2672168"/>
              <a:ext cx="143444" cy="173521"/>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81" name="Freeform 53">
              <a:extLst>
                <a:ext uri="{FF2B5EF4-FFF2-40B4-BE49-F238E27FC236}">
                  <a16:creationId xmlns:a16="http://schemas.microsoft.com/office/drawing/2014/main" id="{715ACED7-7156-1142-0C72-AD14E44E9D4A}"/>
                </a:ext>
              </a:extLst>
            </p:cNvPr>
            <p:cNvSpPr>
              <a:spLocks/>
            </p:cNvSpPr>
            <p:nvPr/>
          </p:nvSpPr>
          <p:spPr bwMode="auto">
            <a:xfrm>
              <a:off x="6936288" y="3212027"/>
              <a:ext cx="50900" cy="14575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12700" cap="flat">
              <a:solidFill>
                <a:schemeClr val="bg1"/>
              </a:solidFill>
              <a:prstDash val="solid"/>
              <a:miter lim="800000"/>
              <a:headEnd/>
              <a:tailEnd/>
            </a:ln>
          </p:spPr>
          <p:txBody>
            <a:bodyPr vert="horz" wrap="square" lIns="45720" tIns="22860" rIns="45720" bIns="22860" numCol="1" anchor="t" anchorCtr="0" compatLnSpc="1">
              <a:prstTxWarp prst="textNoShape">
                <a:avLst/>
              </a:prstTxWarp>
            </a:bodyPr>
            <a:lstStyle/>
            <a:p>
              <a:endParaRPr lang="en-US">
                <a:solidFill>
                  <a:srgbClr val="000000"/>
                </a:solidFill>
                <a:latin typeface="Montserrat SemiBold" panose="00000700000000000000" pitchFamily="50" charset="0"/>
              </a:endParaRPr>
            </a:p>
          </p:txBody>
        </p:sp>
        <p:sp>
          <p:nvSpPr>
            <p:cNvPr id="182" name="TextBox 181">
              <a:extLst>
                <a:ext uri="{FF2B5EF4-FFF2-40B4-BE49-F238E27FC236}">
                  <a16:creationId xmlns:a16="http://schemas.microsoft.com/office/drawing/2014/main" id="{14297694-B28D-88F9-8737-A42A37109636}"/>
                </a:ext>
              </a:extLst>
            </p:cNvPr>
            <p:cNvSpPr txBox="1"/>
            <p:nvPr/>
          </p:nvSpPr>
          <p:spPr>
            <a:xfrm>
              <a:off x="5306494" y="2649609"/>
              <a:ext cx="0" cy="0"/>
            </a:xfrm>
            <a:prstGeom prst="rect">
              <a:avLst/>
            </a:prstGeom>
            <a:grpFill/>
          </p:spPr>
          <p:txBody>
            <a:bodyPr vert="horz" wrap="none" lIns="0" tIns="45720" rIns="0" bIns="45720" rtlCol="0" anchor="t" anchorCtr="0">
              <a:noAutofit/>
            </a:bodyPr>
            <a:lstStyle/>
            <a:p>
              <a:pPr algn="l"/>
              <a:endParaRPr lang="en-US" sz="2000" b="0">
                <a:solidFill>
                  <a:schemeClr val="accent3"/>
                </a:solidFill>
              </a:endParaRPr>
            </a:p>
          </p:txBody>
        </p:sp>
      </p:gr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Slide title on up to two lines – </a:t>
            </a:r>
            <a:br>
              <a:rPr lang="en-US" dirty="0"/>
            </a:br>
            <a:r>
              <a:rPr lang="en-US" dirty="0"/>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84" name="Picture 183">
            <a:extLst>
              <a:ext uri="{FF2B5EF4-FFF2-40B4-BE49-F238E27FC236}">
                <a16:creationId xmlns:a16="http://schemas.microsoft.com/office/drawing/2014/main" id="{863443EA-8D13-C354-664C-262BA21A62CA}"/>
              </a:ext>
            </a:extLst>
          </p:cNvPr>
          <p:cNvPicPr>
            <a:picLocks noChangeAspect="1"/>
          </p:cNvPicPr>
          <p:nvPr userDrawn="1"/>
        </p:nvPicPr>
        <p:blipFill>
          <a:blip r:embed="rId2"/>
          <a:stretch>
            <a:fillRect/>
          </a:stretch>
        </p:blipFill>
        <p:spPr>
          <a:xfrm>
            <a:off x="11772900" y="0"/>
            <a:ext cx="419100" cy="6858000"/>
          </a:xfrm>
          <a:prstGeom prst="rect">
            <a:avLst/>
          </a:prstGeom>
        </p:spPr>
      </p:pic>
      <p:sp>
        <p:nvSpPr>
          <p:cNvPr id="3" name="TextBox 2">
            <a:extLst>
              <a:ext uri="{FF2B5EF4-FFF2-40B4-BE49-F238E27FC236}">
                <a16:creationId xmlns:a16="http://schemas.microsoft.com/office/drawing/2014/main" id="{2A881EF3-6672-CDD3-3659-837DD7B27EA3}"/>
              </a:ext>
            </a:extLst>
          </p:cNvPr>
          <p:cNvSpPr txBox="1"/>
          <p:nvPr userDrawn="1"/>
        </p:nvSpPr>
        <p:spPr>
          <a:xfrm>
            <a:off x="838200" y="6593241"/>
            <a:ext cx="3213969"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25194402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for Quote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E4A5AC-DFD4-9824-472E-CD8FEDF4F213}"/>
              </a:ext>
            </a:extLst>
          </p:cNvPr>
          <p:cNvPicPr>
            <a:picLocks noChangeAspect="1"/>
          </p:cNvPicPr>
          <p:nvPr userDrawn="1"/>
        </p:nvPicPr>
        <p:blipFill>
          <a:blip r:embed="rId2"/>
          <a:srcRect/>
          <a:stretch/>
        </p:blipFill>
        <p:spPr>
          <a:xfrm>
            <a:off x="0" y="0"/>
            <a:ext cx="12192000" cy="6858000"/>
          </a:xfrm>
          <a:prstGeom prst="rect">
            <a:avLst/>
          </a:prstGeom>
        </p:spPr>
      </p:pic>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4" name="TextBox 13">
            <a:extLst>
              <a:ext uri="{FF2B5EF4-FFF2-40B4-BE49-F238E27FC236}">
                <a16:creationId xmlns:a16="http://schemas.microsoft.com/office/drawing/2014/main" id="{D30579D1-0865-3448-B1F4-3AF8AA6B610A}"/>
              </a:ext>
            </a:extLst>
          </p:cNvPr>
          <p:cNvSpPr txBox="1"/>
          <p:nvPr userDrawn="1"/>
        </p:nvSpPr>
        <p:spPr>
          <a:xfrm>
            <a:off x="4565009" y="6593241"/>
            <a:ext cx="3061983"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pic>
        <p:nvPicPr>
          <p:cNvPr id="12" name="Picture 11">
            <a:extLst>
              <a:ext uri="{FF2B5EF4-FFF2-40B4-BE49-F238E27FC236}">
                <a16:creationId xmlns:a16="http://schemas.microsoft.com/office/drawing/2014/main" id="{0EB1A640-5C8D-4B5A-A163-5F9F0BAB678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pic>
        <p:nvPicPr>
          <p:cNvPr id="184" name="Picture 183">
            <a:extLst>
              <a:ext uri="{FF2B5EF4-FFF2-40B4-BE49-F238E27FC236}">
                <a16:creationId xmlns:a16="http://schemas.microsoft.com/office/drawing/2014/main" id="{863443EA-8D13-C354-664C-262BA21A62CA}"/>
              </a:ext>
            </a:extLst>
          </p:cNvPr>
          <p:cNvPicPr>
            <a:picLocks noChangeAspect="1"/>
          </p:cNvPicPr>
          <p:nvPr userDrawn="1"/>
        </p:nvPicPr>
        <p:blipFill>
          <a:blip r:embed="rId4"/>
          <a:stretch>
            <a:fillRect/>
          </a:stretch>
        </p:blipFill>
        <p:spPr>
          <a:xfrm>
            <a:off x="11772900" y="0"/>
            <a:ext cx="419100" cy="6858000"/>
          </a:xfrm>
          <a:prstGeom prst="rect">
            <a:avLst/>
          </a:prstGeom>
        </p:spPr>
      </p:pic>
    </p:spTree>
    <p:extLst>
      <p:ext uri="{BB962C8B-B14F-4D97-AF65-F5344CB8AC3E}">
        <p14:creationId xmlns:p14="http://schemas.microsoft.com/office/powerpoint/2010/main" val="38317671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r Quotes with Hear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E4A5AC-DFD4-9824-472E-CD8FEDF4F213}"/>
              </a:ext>
            </a:extLst>
          </p:cNvPr>
          <p:cNvPicPr>
            <a:picLocks noChangeAspect="1"/>
          </p:cNvPicPr>
          <p:nvPr userDrawn="1"/>
        </p:nvPicPr>
        <p:blipFill>
          <a:blip r:embed="rId2"/>
          <a:srcRect/>
          <a:stretch/>
        </p:blipFill>
        <p:spPr>
          <a:xfrm>
            <a:off x="0" y="0"/>
            <a:ext cx="12192000" cy="6858000"/>
          </a:xfrm>
          <a:prstGeom prst="rect">
            <a:avLst/>
          </a:prstGeom>
        </p:spPr>
      </p:pic>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pic>
        <p:nvPicPr>
          <p:cNvPr id="12" name="Picture 11">
            <a:extLst>
              <a:ext uri="{FF2B5EF4-FFF2-40B4-BE49-F238E27FC236}">
                <a16:creationId xmlns:a16="http://schemas.microsoft.com/office/drawing/2014/main" id="{0EB1A640-5C8D-4B5A-A163-5F9F0BAB678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pic>
        <p:nvPicPr>
          <p:cNvPr id="184" name="Picture 183">
            <a:extLst>
              <a:ext uri="{FF2B5EF4-FFF2-40B4-BE49-F238E27FC236}">
                <a16:creationId xmlns:a16="http://schemas.microsoft.com/office/drawing/2014/main" id="{863443EA-8D13-C354-664C-262BA21A62CA}"/>
              </a:ext>
            </a:extLst>
          </p:cNvPr>
          <p:cNvPicPr>
            <a:picLocks noChangeAspect="1"/>
          </p:cNvPicPr>
          <p:nvPr userDrawn="1"/>
        </p:nvPicPr>
        <p:blipFill>
          <a:blip r:embed="rId4"/>
          <a:stretch>
            <a:fillRect/>
          </a:stretch>
        </p:blipFill>
        <p:spPr>
          <a:xfrm>
            <a:off x="11772900" y="0"/>
            <a:ext cx="419100" cy="6858000"/>
          </a:xfrm>
          <a:prstGeom prst="rect">
            <a:avLst/>
          </a:prstGeom>
        </p:spPr>
      </p:pic>
      <p:pic>
        <p:nvPicPr>
          <p:cNvPr id="189" name="Picture 188">
            <a:extLst>
              <a:ext uri="{FF2B5EF4-FFF2-40B4-BE49-F238E27FC236}">
                <a16:creationId xmlns:a16="http://schemas.microsoft.com/office/drawing/2014/main" id="{75B45271-553B-F7FB-F4BD-F12D577EDB63}"/>
              </a:ext>
            </a:extLst>
          </p:cNvPr>
          <p:cNvPicPr>
            <a:picLocks noChangeAspect="1"/>
          </p:cNvPicPr>
          <p:nvPr userDrawn="1"/>
        </p:nvPicPr>
        <p:blipFill>
          <a:blip r:embed="rId5"/>
          <a:stretch>
            <a:fillRect/>
          </a:stretch>
        </p:blipFill>
        <p:spPr>
          <a:xfrm>
            <a:off x="5907147" y="4783458"/>
            <a:ext cx="4866306" cy="1573438"/>
          </a:xfrm>
          <a:prstGeom prst="rect">
            <a:avLst/>
          </a:prstGeom>
        </p:spPr>
      </p:pic>
      <p:sp>
        <p:nvSpPr>
          <p:cNvPr id="8" name="TextBox 7">
            <a:extLst>
              <a:ext uri="{FF2B5EF4-FFF2-40B4-BE49-F238E27FC236}">
                <a16:creationId xmlns:a16="http://schemas.microsoft.com/office/drawing/2014/main" id="{39E9A0E4-2FDB-47A9-A4DD-4AAA803E4367}"/>
              </a:ext>
            </a:extLst>
          </p:cNvPr>
          <p:cNvSpPr txBox="1"/>
          <p:nvPr userDrawn="1"/>
        </p:nvSpPr>
        <p:spPr>
          <a:xfrm>
            <a:off x="4565009" y="6593241"/>
            <a:ext cx="3061983"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39824299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Graphite Title 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CAE658-C516-B945-85F3-C6F226FA241F}"/>
              </a:ext>
            </a:extLst>
          </p:cNvPr>
          <p:cNvPicPr>
            <a:picLocks noChangeAspect="1"/>
          </p:cNvPicPr>
          <p:nvPr userDrawn="1"/>
        </p:nvPicPr>
        <p:blipFill>
          <a:blip r:embed="rId2"/>
          <a:srcRect/>
          <a:stretch/>
        </p:blipFill>
        <p:spPr>
          <a:xfrm>
            <a:off x="764" y="1039"/>
            <a:ext cx="12190472" cy="68559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pic>
        <p:nvPicPr>
          <p:cNvPr id="9" name="Picture 8">
            <a:extLst>
              <a:ext uri="{FF2B5EF4-FFF2-40B4-BE49-F238E27FC236}">
                <a16:creationId xmlns:a16="http://schemas.microsoft.com/office/drawing/2014/main" id="{3D7DCE14-D601-4C77-A1D6-9582FA739475}"/>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8" name="TextBox 7">
            <a:extLst>
              <a:ext uri="{FF2B5EF4-FFF2-40B4-BE49-F238E27FC236}">
                <a16:creationId xmlns:a16="http://schemas.microsoft.com/office/drawing/2014/main" id="{8B0B0F83-1179-43B8-B108-9A706034EEDB}"/>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spTree>
    <p:extLst>
      <p:ext uri="{BB962C8B-B14F-4D97-AF65-F5344CB8AC3E}">
        <p14:creationId xmlns:p14="http://schemas.microsoft.com/office/powerpoint/2010/main" val="30206486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 content with chevron watermar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58C312-728D-4C48-B8E1-18E3C724BDC5}"/>
              </a:ext>
            </a:extLst>
          </p:cNvPr>
          <p:cNvPicPr>
            <a:picLocks noChangeAspect="1"/>
          </p:cNvPicPr>
          <p:nvPr userDrawn="1"/>
        </p:nvPicPr>
        <p:blipFill>
          <a:blip r:embed="rId2"/>
          <a:srcRect/>
          <a:stretch/>
        </p:blipFill>
        <p:spPr>
          <a:xfrm>
            <a:off x="0" y="181"/>
            <a:ext cx="12192000" cy="6856780"/>
          </a:xfrm>
          <a:prstGeom prst="rect">
            <a:avLst/>
          </a:prstGeom>
        </p:spPr>
      </p:pic>
      <p:sp>
        <p:nvSpPr>
          <p:cNvPr id="2" name="Title 1">
            <a:extLst>
              <a:ext uri="{FF2B5EF4-FFF2-40B4-BE49-F238E27FC236}">
                <a16:creationId xmlns:a16="http://schemas.microsoft.com/office/drawing/2014/main" id="{F2F766BE-79F2-2E42-8644-46814EEFB74C}"/>
              </a:ext>
            </a:extLst>
          </p:cNvPr>
          <p:cNvSpPr>
            <a:spLocks noGrp="1"/>
          </p:cNvSpPr>
          <p:nvPr>
            <p:ph type="title" hasCustomPrompt="1"/>
          </p:nvPr>
        </p:nvSpPr>
        <p:spPr>
          <a:xfrm>
            <a:off x="838200" y="173736"/>
            <a:ext cx="10515598" cy="964591"/>
          </a:xfrm>
        </p:spPr>
        <p:txBody>
          <a:bodyPr anchor="b"/>
          <a:lstStyle>
            <a:lvl1pPr>
              <a:defRPr sz="3000"/>
            </a:lvl1pPr>
          </a:lstStyle>
          <a:p>
            <a:r>
              <a:rPr lang="en-US" dirty="0"/>
              <a:t>Slide title on up to two lines – </a:t>
            </a:r>
            <a:br>
              <a:rPr lang="en-US" dirty="0"/>
            </a:br>
            <a:r>
              <a:rPr lang="en-US" dirty="0"/>
              <a:t>Arial Bold 30pt</a:t>
            </a:r>
          </a:p>
        </p:txBody>
      </p:sp>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198" y="1836622"/>
            <a:ext cx="10515600" cy="4291616"/>
          </a:xfrm>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6">
            <a:extLst>
              <a:ext uri="{FF2B5EF4-FFF2-40B4-BE49-F238E27FC236}">
                <a16:creationId xmlns:a16="http://schemas.microsoft.com/office/drawing/2014/main" id="{15FC8CC7-1EC4-5442-A5A2-590CF73DC993}"/>
              </a:ext>
            </a:extLst>
          </p:cNvPr>
          <p:cNvSpPr>
            <a:spLocks noGrp="1"/>
          </p:cNvSpPr>
          <p:nvPr>
            <p:ph type="body" sz="quarter" idx="13" hasCustomPrompt="1"/>
          </p:nvPr>
        </p:nvSpPr>
        <p:spPr>
          <a:xfrm>
            <a:off x="838200" y="1307592"/>
            <a:ext cx="10515598" cy="359765"/>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a:latin typeface="Arial" panose="020B0604020202020204" pitchFamily="34" charset="0"/>
                <a:cs typeface="Arial" panose="020B0604020202020204" pitchFamily="34" charset="0"/>
              </a:rPr>
              <a:t>Subtitle on one line – Arial 24pt</a:t>
            </a:r>
          </a:p>
        </p:txBody>
      </p:sp>
      <p:sp>
        <p:nvSpPr>
          <p:cNvPr id="11" name="Text Placeholder 4">
            <a:extLst>
              <a:ext uri="{FF2B5EF4-FFF2-40B4-BE49-F238E27FC236}">
                <a16:creationId xmlns:a16="http://schemas.microsoft.com/office/drawing/2014/main" id="{4A053D1B-F3A7-A14F-8356-BA7FDC1378CB}"/>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0" name="Picture 9">
            <a:extLst>
              <a:ext uri="{FF2B5EF4-FFF2-40B4-BE49-F238E27FC236}">
                <a16:creationId xmlns:a16="http://schemas.microsoft.com/office/drawing/2014/main" id="{6BEF1B17-76D2-4CAC-8DA6-622B0AC4AE4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sp>
        <p:nvSpPr>
          <p:cNvPr id="12" name="TextBox 11">
            <a:extLst>
              <a:ext uri="{FF2B5EF4-FFF2-40B4-BE49-F238E27FC236}">
                <a16:creationId xmlns:a16="http://schemas.microsoft.com/office/drawing/2014/main" id="{3E21D7A5-3D96-43FC-9764-BC89D9250B5B}"/>
              </a:ext>
            </a:extLst>
          </p:cNvPr>
          <p:cNvSpPr txBox="1"/>
          <p:nvPr userDrawn="1"/>
        </p:nvSpPr>
        <p:spPr>
          <a:xfrm>
            <a:off x="838200" y="6593241"/>
            <a:ext cx="3213969"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35892719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ullet content no chevron waterm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7C2A4D-251E-4BF8-B41D-1ACC282E767D}"/>
              </a:ext>
            </a:extLst>
          </p:cNvPr>
          <p:cNvPicPr>
            <a:picLocks noChangeAspect="1"/>
          </p:cNvPicPr>
          <p:nvPr userDrawn="1"/>
        </p:nvPicPr>
        <p:blipFill>
          <a:blip r:embed="rId2"/>
          <a:srcRect/>
          <a:stretch/>
        </p:blipFill>
        <p:spPr>
          <a:xfrm>
            <a:off x="0" y="181"/>
            <a:ext cx="12192000" cy="6856780"/>
          </a:xfrm>
          <a:prstGeom prst="rect">
            <a:avLst/>
          </a:prstGeom>
        </p:spPr>
      </p:pic>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200" y="1307592"/>
            <a:ext cx="10515600" cy="4536000"/>
          </a:xfrm>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a:t>Slide title on up to two lines – </a:t>
            </a:r>
            <a:br>
              <a:rPr lang="en-US"/>
            </a:br>
            <a:r>
              <a:rPr lang="en-US"/>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2" name="Picture 11">
            <a:extLst>
              <a:ext uri="{FF2B5EF4-FFF2-40B4-BE49-F238E27FC236}">
                <a16:creationId xmlns:a16="http://schemas.microsoft.com/office/drawing/2014/main" id="{0EB1A640-5C8D-4B5A-A163-5F9F0BAB678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sp>
        <p:nvSpPr>
          <p:cNvPr id="11" name="TextBox 10">
            <a:extLst>
              <a:ext uri="{FF2B5EF4-FFF2-40B4-BE49-F238E27FC236}">
                <a16:creationId xmlns:a16="http://schemas.microsoft.com/office/drawing/2014/main" id="{13EA58C7-3A3F-469B-BFB2-E36DD7557184}"/>
              </a:ext>
            </a:extLst>
          </p:cNvPr>
          <p:cNvSpPr txBox="1"/>
          <p:nvPr userDrawn="1"/>
        </p:nvSpPr>
        <p:spPr>
          <a:xfrm>
            <a:off x="838200" y="6593241"/>
            <a:ext cx="3213969"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2292652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ullet content with subtitle no chevron waterm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766BE-79F2-2E42-8644-46814EEFB74C}"/>
              </a:ext>
            </a:extLst>
          </p:cNvPr>
          <p:cNvSpPr>
            <a:spLocks noGrp="1"/>
          </p:cNvSpPr>
          <p:nvPr>
            <p:ph type="title" hasCustomPrompt="1"/>
          </p:nvPr>
        </p:nvSpPr>
        <p:spPr>
          <a:xfrm>
            <a:off x="838200" y="173736"/>
            <a:ext cx="10515598" cy="964591"/>
          </a:xfrm>
        </p:spPr>
        <p:txBody>
          <a:bodyPr anchor="b"/>
          <a:lstStyle>
            <a:lvl1pPr>
              <a:defRPr sz="3000"/>
            </a:lvl1pPr>
          </a:lstStyle>
          <a:p>
            <a:r>
              <a:rPr lang="en-US"/>
              <a:t>Slide title on up to two lines – </a:t>
            </a:r>
            <a:br>
              <a:rPr lang="en-US"/>
            </a:br>
            <a:r>
              <a:rPr lang="en-US"/>
              <a:t>Arial Bold 30pt</a:t>
            </a:r>
          </a:p>
        </p:txBody>
      </p:sp>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198" y="1837944"/>
            <a:ext cx="10515600" cy="4058238"/>
          </a:xfrm>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6">
            <a:extLst>
              <a:ext uri="{FF2B5EF4-FFF2-40B4-BE49-F238E27FC236}">
                <a16:creationId xmlns:a16="http://schemas.microsoft.com/office/drawing/2014/main" id="{15FC8CC7-1EC4-5442-A5A2-590CF73DC993}"/>
              </a:ext>
            </a:extLst>
          </p:cNvPr>
          <p:cNvSpPr>
            <a:spLocks noGrp="1"/>
          </p:cNvSpPr>
          <p:nvPr>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dirty="0">
                <a:latin typeface="Arial" panose="020B0604020202020204" pitchFamily="34" charset="0"/>
                <a:cs typeface="Arial" panose="020B0604020202020204" pitchFamily="34" charset="0"/>
              </a:rPr>
              <a:t>Subtitle on one line – Arial 24pt</a:t>
            </a:r>
          </a:p>
        </p:txBody>
      </p:sp>
      <p:sp>
        <p:nvSpPr>
          <p:cNvPr id="11" name="Text Placeholder 4">
            <a:extLst>
              <a:ext uri="{FF2B5EF4-FFF2-40B4-BE49-F238E27FC236}">
                <a16:creationId xmlns:a16="http://schemas.microsoft.com/office/drawing/2014/main" id="{4A053D1B-F3A7-A14F-8356-BA7FDC1378CB}"/>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745404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 content no chevron watermar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200" y="1311453"/>
            <a:ext cx="10515600" cy="4808547"/>
          </a:xfrm>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Slide title on up to two lines – </a:t>
            </a:r>
            <a:br>
              <a:rPr lang="en-US" dirty="0"/>
            </a:br>
            <a:r>
              <a:rPr lang="en-US" dirty="0"/>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3789392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ullet content no chevron watermark">
    <p:spTree>
      <p:nvGrpSpPr>
        <p:cNvPr id="1" name=""/>
        <p:cNvGrpSpPr/>
        <p:nvPr/>
      </p:nvGrpSpPr>
      <p:grpSpPr>
        <a:xfrm>
          <a:off x="0" y="0"/>
          <a:ext cx="0" cy="0"/>
          <a:chOff x="0" y="0"/>
          <a:chExt cx="0" cy="0"/>
        </a:xfrm>
      </p:grpSpPr>
      <p:sp>
        <p:nvSpPr>
          <p:cNvPr id="5" name="Table Placeholder 4">
            <a:extLst>
              <a:ext uri="{FF2B5EF4-FFF2-40B4-BE49-F238E27FC236}">
                <a16:creationId xmlns:a16="http://schemas.microsoft.com/office/drawing/2014/main" id="{7DB81D57-3AA3-C1FC-E003-DF4D41786193}"/>
              </a:ext>
            </a:extLst>
          </p:cNvPr>
          <p:cNvSpPr>
            <a:spLocks noGrp="1"/>
          </p:cNvSpPr>
          <p:nvPr>
            <p:ph type="tbl" sz="quarter" idx="15"/>
          </p:nvPr>
        </p:nvSpPr>
        <p:spPr>
          <a:xfrm>
            <a:off x="838200" y="1311275"/>
            <a:ext cx="10529888" cy="4638675"/>
          </a:xfrm>
        </p:spPr>
        <p:txBody>
          <a:bodyPr/>
          <a:lstStyle/>
          <a:p>
            <a:endParaRPr lang="en-US"/>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Slide title on up to two lines – </a:t>
            </a:r>
            <a:br>
              <a:rPr lang="en-US" dirty="0"/>
            </a:br>
            <a:r>
              <a:rPr lang="en-US" dirty="0"/>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41139913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O.C v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hasCustomPrompt="1"/>
          </p:nvPr>
        </p:nvSpPr>
        <p:spPr>
          <a:xfrm>
            <a:off x="838200" y="1311453"/>
            <a:ext cx="10515600" cy="4808547"/>
          </a:xfrm>
        </p:spPr>
        <p:txBody>
          <a:bodyPr numCol="2" spcCol="182880"/>
          <a:lstStyle/>
          <a:p>
            <a:r>
              <a:rPr lang="en-US" dirty="0"/>
              <a:t>Various copy layouts </a:t>
            </a:r>
          </a:p>
          <a:p>
            <a:pPr lvl="1"/>
            <a:r>
              <a:rPr lang="en-US" dirty="0"/>
              <a:t>Agenda and table of contents options</a:t>
            </a:r>
          </a:p>
          <a:p>
            <a:pPr lvl="1"/>
            <a:r>
              <a:rPr lang="en-US" dirty="0"/>
              <a:t>Simplified formats and copy-heavy options</a:t>
            </a:r>
          </a:p>
          <a:p>
            <a:pPr lvl="1"/>
            <a:r>
              <a:rPr lang="en-US" dirty="0"/>
              <a:t>RFP header options</a:t>
            </a:r>
          </a:p>
          <a:p>
            <a:r>
              <a:rPr lang="en-US" dirty="0"/>
              <a:t>Introducing the team </a:t>
            </a:r>
          </a:p>
          <a:p>
            <a:pPr lvl="1"/>
            <a:r>
              <a:rPr lang="en-US" dirty="0"/>
              <a:t>Optional CV and LinkedIn links</a:t>
            </a:r>
          </a:p>
          <a:p>
            <a:pPr lvl="1"/>
            <a:r>
              <a:rPr lang="en-US" dirty="0"/>
              <a:t>Quote options</a:t>
            </a:r>
          </a:p>
          <a:p>
            <a:r>
              <a:rPr lang="en-US" dirty="0"/>
              <a:t>Global office locations </a:t>
            </a:r>
          </a:p>
          <a:p>
            <a:r>
              <a:rPr lang="en-US" dirty="0"/>
              <a:t>Case studies</a:t>
            </a:r>
          </a:p>
          <a:p>
            <a:r>
              <a:rPr lang="en-US" dirty="0"/>
              <a:t>Infographics (visually showcases data and information)</a:t>
            </a:r>
          </a:p>
          <a:p>
            <a:r>
              <a:rPr lang="en-US" dirty="0"/>
              <a:t>Charts and diagrams</a:t>
            </a:r>
          </a:p>
          <a:p>
            <a:r>
              <a:rPr lang="en-US" dirty="0"/>
              <a:t>Content builds</a:t>
            </a:r>
          </a:p>
          <a:p>
            <a:r>
              <a:rPr lang="en-US" dirty="0"/>
              <a:t>Photography and design resources</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Sample Table Of Contents (v1)</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31601017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plit content no chevron watermark">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8FC1681B-9641-467A-B99E-12F9501AA8BD}"/>
              </a:ext>
            </a:extLst>
          </p:cNvPr>
          <p:cNvSpPr>
            <a:spLocks noGrp="1"/>
          </p:cNvSpPr>
          <p:nvPr>
            <p:ph sz="half" idx="1"/>
          </p:nvPr>
        </p:nvSpPr>
        <p:spPr>
          <a:xfrm>
            <a:off x="838200" y="1837944"/>
            <a:ext cx="5035731" cy="4048674"/>
          </a:xfrm>
        </p:spPr>
        <p:txBody>
          <a:bodyPr/>
          <a:lstStyle/>
          <a:p>
            <a:pPr lvl="0"/>
            <a:r>
              <a:rPr lang="en-US" dirty="0"/>
              <a:t>Click to edit Master text styles</a:t>
            </a:r>
          </a:p>
          <a:p>
            <a:pPr lvl="1"/>
            <a:r>
              <a:rPr lang="en-US" dirty="0"/>
              <a:t>Second level</a:t>
            </a:r>
          </a:p>
          <a:p>
            <a:pPr lvl="2"/>
            <a:r>
              <a:rPr lang="en-US" dirty="0"/>
              <a:t>Third level</a:t>
            </a:r>
          </a:p>
        </p:txBody>
      </p:sp>
      <p:sp>
        <p:nvSpPr>
          <p:cNvPr id="15" name="Slide Number Placeholder 6">
            <a:extLst>
              <a:ext uri="{FF2B5EF4-FFF2-40B4-BE49-F238E27FC236}">
                <a16:creationId xmlns:a16="http://schemas.microsoft.com/office/drawing/2014/main" id="{3FE2F964-8E2A-48C5-A0FB-C1FEEF44DCAE}"/>
              </a:ext>
            </a:extLst>
          </p:cNvPr>
          <p:cNvSpPr>
            <a:spLocks noGrp="1"/>
          </p:cNvSpPr>
          <p:nvPr>
            <p:ph type="sldNum" sz="quarter" idx="12"/>
          </p:nvPr>
        </p:nvSpPr>
        <p:spPr>
          <a:xfrm>
            <a:off x="118782" y="6594852"/>
            <a:ext cx="360000" cy="121497"/>
          </a:xfrm>
        </p:spPr>
        <p:txBody>
          <a:bodyPr/>
          <a:lstStyle/>
          <a:p>
            <a:fld id="{49547543-1012-3B42-87D3-9C910E88F9FE}" type="slidenum">
              <a:rPr lang="en-US" smtClean="0"/>
              <a:t>‹#›</a:t>
            </a:fld>
            <a:endParaRPr lang="en-US"/>
          </a:p>
        </p:txBody>
      </p:sp>
      <p:sp>
        <p:nvSpPr>
          <p:cNvPr id="16" name="Text Placeholder 6">
            <a:extLst>
              <a:ext uri="{FF2B5EF4-FFF2-40B4-BE49-F238E27FC236}">
                <a16:creationId xmlns:a16="http://schemas.microsoft.com/office/drawing/2014/main" id="{3E6B9626-E241-42D6-A603-AACDA51A2FBF}"/>
              </a:ext>
            </a:extLst>
          </p:cNvPr>
          <p:cNvSpPr>
            <a:spLocks noGrp="1"/>
          </p:cNvSpPr>
          <p:nvPr>
            <p:ph type="body" sz="quarter" idx="13" hasCustomPrompt="1"/>
          </p:nvPr>
        </p:nvSpPr>
        <p:spPr>
          <a:xfrm>
            <a:off x="838199" y="1307592"/>
            <a:ext cx="10522131"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a:latin typeface="Arial" panose="020B0604020202020204" pitchFamily="34" charset="0"/>
                <a:cs typeface="Arial" panose="020B0604020202020204" pitchFamily="34" charset="0"/>
              </a:rPr>
              <a:t>Subtitle on one line – Arial 24pt</a:t>
            </a:r>
          </a:p>
        </p:txBody>
      </p:sp>
      <p:sp>
        <p:nvSpPr>
          <p:cNvPr id="17" name="Title 1">
            <a:extLst>
              <a:ext uri="{FF2B5EF4-FFF2-40B4-BE49-F238E27FC236}">
                <a16:creationId xmlns:a16="http://schemas.microsoft.com/office/drawing/2014/main" id="{3D1D1C9B-5990-42D5-AF77-755BAEA6571F}"/>
              </a:ext>
            </a:extLst>
          </p:cNvPr>
          <p:cNvSpPr>
            <a:spLocks noGrp="1"/>
          </p:cNvSpPr>
          <p:nvPr>
            <p:ph type="title" hasCustomPrompt="1"/>
          </p:nvPr>
        </p:nvSpPr>
        <p:spPr>
          <a:xfrm>
            <a:off x="838199" y="173736"/>
            <a:ext cx="10522131" cy="964591"/>
          </a:xfrm>
        </p:spPr>
        <p:txBody>
          <a:bodyPr anchor="b"/>
          <a:lstStyle>
            <a:lvl1pPr>
              <a:defRPr sz="3000"/>
            </a:lvl1pPr>
          </a:lstStyle>
          <a:p>
            <a:r>
              <a:rPr lang="en-US"/>
              <a:t>Slide title on up to two lines – </a:t>
            </a:r>
            <a:br>
              <a:rPr lang="en-US"/>
            </a:br>
            <a:r>
              <a:rPr lang="en-US"/>
              <a:t>Arial Bold 30pt</a:t>
            </a:r>
          </a:p>
        </p:txBody>
      </p:sp>
      <p:sp>
        <p:nvSpPr>
          <p:cNvPr id="18" name="Content Placeholder 2">
            <a:extLst>
              <a:ext uri="{FF2B5EF4-FFF2-40B4-BE49-F238E27FC236}">
                <a16:creationId xmlns:a16="http://schemas.microsoft.com/office/drawing/2014/main" id="{98F07E80-2720-4587-ABD7-6C59B1FF1975}"/>
              </a:ext>
            </a:extLst>
          </p:cNvPr>
          <p:cNvSpPr>
            <a:spLocks noGrp="1"/>
          </p:cNvSpPr>
          <p:nvPr>
            <p:ph sz="half" idx="14"/>
          </p:nvPr>
        </p:nvSpPr>
        <p:spPr>
          <a:xfrm>
            <a:off x="6324600" y="1837944"/>
            <a:ext cx="5035731" cy="4048674"/>
          </a:xfrm>
        </p:spPr>
        <p:txBody>
          <a:bodyPr/>
          <a:lstStyle/>
          <a:p>
            <a:pPr lvl="0"/>
            <a:r>
              <a:rPr lang="en-US"/>
              <a:t>Click to edit Master text styles</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5C409B55-B1E9-4126-AAE9-F39168691481}"/>
              </a:ext>
            </a:extLst>
          </p:cNvPr>
          <p:cNvSpPr>
            <a:spLocks noGrp="1"/>
          </p:cNvSpPr>
          <p:nvPr>
            <p:ph type="body" sz="quarter" idx="15"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31480323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plit content no subtitle no chevron watermar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C73439-50B4-8646-8427-5444D0902CFD}"/>
              </a:ext>
            </a:extLst>
          </p:cNvPr>
          <p:cNvSpPr>
            <a:spLocks noGrp="1"/>
          </p:cNvSpPr>
          <p:nvPr>
            <p:ph sz="half" idx="1"/>
          </p:nvPr>
        </p:nvSpPr>
        <p:spPr>
          <a:xfrm>
            <a:off x="838200" y="1307592"/>
            <a:ext cx="5035731" cy="4536000"/>
          </a:xfrm>
        </p:spPr>
        <p:txBody>
          <a:bodyPr/>
          <a:lstStyle/>
          <a:p>
            <a:pPr lvl="0"/>
            <a:r>
              <a:rPr lang="en-US"/>
              <a:t>Click to edit Master text styles</a:t>
            </a:r>
          </a:p>
          <a:p>
            <a:pPr lvl="1"/>
            <a:r>
              <a:rPr lang="en-US"/>
              <a:t>Second level</a:t>
            </a:r>
          </a:p>
          <a:p>
            <a:pPr lvl="2"/>
            <a:r>
              <a:rPr lang="en-US"/>
              <a:t>Third level</a:t>
            </a:r>
          </a:p>
        </p:txBody>
      </p:sp>
      <p:sp>
        <p:nvSpPr>
          <p:cNvPr id="7" name="Slide Number Placeholder 6">
            <a:extLst>
              <a:ext uri="{FF2B5EF4-FFF2-40B4-BE49-F238E27FC236}">
                <a16:creationId xmlns:a16="http://schemas.microsoft.com/office/drawing/2014/main" id="{7C65F591-8EE9-4D4A-9FE2-D2E64D215DF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1" name="Title 1">
            <a:extLst>
              <a:ext uri="{FF2B5EF4-FFF2-40B4-BE49-F238E27FC236}">
                <a16:creationId xmlns:a16="http://schemas.microsoft.com/office/drawing/2014/main" id="{27BA8757-3B0F-BB4D-A8D7-14985DF38EBF}"/>
              </a:ext>
            </a:extLst>
          </p:cNvPr>
          <p:cNvSpPr>
            <a:spLocks noGrp="1"/>
          </p:cNvSpPr>
          <p:nvPr>
            <p:ph type="title" hasCustomPrompt="1"/>
          </p:nvPr>
        </p:nvSpPr>
        <p:spPr>
          <a:xfrm>
            <a:off x="841248" y="173736"/>
            <a:ext cx="10522131" cy="964591"/>
          </a:xfrm>
        </p:spPr>
        <p:txBody>
          <a:bodyPr anchor="b"/>
          <a:lstStyle>
            <a:lvl1pPr>
              <a:defRPr sz="3000"/>
            </a:lvl1pPr>
          </a:lstStyle>
          <a:p>
            <a:r>
              <a:rPr lang="en-US" dirty="0"/>
              <a:t>Slide title on up to two lines – </a:t>
            </a:r>
            <a:br>
              <a:rPr lang="en-US" dirty="0"/>
            </a:br>
            <a:r>
              <a:rPr lang="en-US" dirty="0"/>
              <a:t>Arial Bold 30pt</a:t>
            </a:r>
          </a:p>
        </p:txBody>
      </p:sp>
      <p:sp>
        <p:nvSpPr>
          <p:cNvPr id="15" name="Content Placeholder 2">
            <a:extLst>
              <a:ext uri="{FF2B5EF4-FFF2-40B4-BE49-F238E27FC236}">
                <a16:creationId xmlns:a16="http://schemas.microsoft.com/office/drawing/2014/main" id="{FF84E1B6-8B07-FF4C-A81C-08ACFA0387BC}"/>
              </a:ext>
            </a:extLst>
          </p:cNvPr>
          <p:cNvSpPr>
            <a:spLocks noGrp="1"/>
          </p:cNvSpPr>
          <p:nvPr>
            <p:ph sz="half" idx="13"/>
          </p:nvPr>
        </p:nvSpPr>
        <p:spPr>
          <a:xfrm>
            <a:off x="6324600" y="1307592"/>
            <a:ext cx="5035731" cy="4536000"/>
          </a:xfrm>
        </p:spPr>
        <p:txBody>
          <a:bodyPr/>
          <a:lstStyle/>
          <a:p>
            <a:pPr lvl="0"/>
            <a:r>
              <a:rPr lang="en-US"/>
              <a:t>Click to edit Master text styles</a:t>
            </a:r>
          </a:p>
          <a:p>
            <a:pPr lvl="1"/>
            <a:r>
              <a:rPr lang="en-US"/>
              <a:t>Second level</a:t>
            </a:r>
          </a:p>
          <a:p>
            <a:pPr lvl="2"/>
            <a:r>
              <a:rPr lang="en-US"/>
              <a:t>Third level</a:t>
            </a:r>
          </a:p>
        </p:txBody>
      </p:sp>
      <p:sp>
        <p:nvSpPr>
          <p:cNvPr id="14" name="Text Placeholder 4">
            <a:extLst>
              <a:ext uri="{FF2B5EF4-FFF2-40B4-BE49-F238E27FC236}">
                <a16:creationId xmlns:a16="http://schemas.microsoft.com/office/drawing/2014/main" id="{46A38C49-019F-0642-B2E3-CC4F61FA934F}"/>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41891782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slide - Title &amp; Sub">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12" name="Text Placeholder 6">
            <a:extLst>
              <a:ext uri="{FF2B5EF4-FFF2-40B4-BE49-F238E27FC236}">
                <a16:creationId xmlns:a16="http://schemas.microsoft.com/office/drawing/2014/main" id="{08EE4E0C-9D57-4181-AB55-6DA4CAC64B31}"/>
              </a:ext>
            </a:extLst>
          </p:cNvPr>
          <p:cNvSpPr>
            <a:spLocks noGrp="1"/>
          </p:cNvSpPr>
          <p:nvPr>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dirty="0">
                <a:latin typeface="Arial" panose="020B0604020202020204" pitchFamily="34" charset="0"/>
                <a:cs typeface="Arial" panose="020B0604020202020204" pitchFamily="34" charset="0"/>
              </a:rPr>
              <a:t>Subtitle on one line – Arial 24pt</a:t>
            </a:r>
          </a:p>
        </p:txBody>
      </p:sp>
      <p:sp>
        <p:nvSpPr>
          <p:cNvPr id="3" name="Title 1">
            <a:extLst>
              <a:ext uri="{FF2B5EF4-FFF2-40B4-BE49-F238E27FC236}">
                <a16:creationId xmlns:a16="http://schemas.microsoft.com/office/drawing/2014/main" id="{DF7A91F9-19EB-7DE4-C029-034128486FAA}"/>
              </a:ext>
            </a:extLst>
          </p:cNvPr>
          <p:cNvSpPr>
            <a:spLocks noGrp="1"/>
          </p:cNvSpPr>
          <p:nvPr>
            <p:ph type="title"/>
          </p:nvPr>
        </p:nvSpPr>
        <p:spPr>
          <a:xfrm>
            <a:off x="838200" y="173736"/>
            <a:ext cx="10515600" cy="964591"/>
          </a:xfrm>
        </p:spPr>
        <p:txBody>
          <a:bodyPr anchor="b"/>
          <a:lstStyle>
            <a:lvl1pPr>
              <a:defRPr sz="3000">
                <a:solidFill>
                  <a:schemeClr val="tx1"/>
                </a:solidFill>
              </a:defRPr>
            </a:lvl1pPr>
          </a:lstStyle>
          <a:p>
            <a:endParaRPr lang="en-US" dirty="0"/>
          </a:p>
        </p:txBody>
      </p:sp>
    </p:spTree>
    <p:extLst>
      <p:ext uri="{BB962C8B-B14F-4D97-AF65-F5344CB8AC3E}">
        <p14:creationId xmlns:p14="http://schemas.microsoft.com/office/powerpoint/2010/main" val="2776883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ngle Bio v1">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12" name="Text Placeholder 6">
            <a:extLst>
              <a:ext uri="{FF2B5EF4-FFF2-40B4-BE49-F238E27FC236}">
                <a16:creationId xmlns:a16="http://schemas.microsoft.com/office/drawing/2014/main" id="{08EE4E0C-9D57-4181-AB55-6DA4CAC64B31}"/>
              </a:ext>
            </a:extLst>
          </p:cNvPr>
          <p:cNvSpPr>
            <a:spLocks noGrp="1"/>
          </p:cNvSpPr>
          <p:nvPr>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a:latin typeface="Arial" panose="020B0604020202020204" pitchFamily="34" charset="0"/>
                <a:cs typeface="Arial" panose="020B0604020202020204" pitchFamily="34" charset="0"/>
              </a:rPr>
              <a:t>Subtitle on one line – Arial 24pt</a:t>
            </a:r>
          </a:p>
        </p:txBody>
      </p:sp>
      <p:sp>
        <p:nvSpPr>
          <p:cNvPr id="4" name="Title 3">
            <a:extLst>
              <a:ext uri="{FF2B5EF4-FFF2-40B4-BE49-F238E27FC236}">
                <a16:creationId xmlns:a16="http://schemas.microsoft.com/office/drawing/2014/main" id="{3F717980-B283-A673-B464-DC143881D4A1}"/>
              </a:ext>
            </a:extLst>
          </p:cNvPr>
          <p:cNvSpPr txBox="1">
            <a:spLocks/>
          </p:cNvSpPr>
          <p:nvPr userDrawn="1"/>
        </p:nvSpPr>
        <p:spPr>
          <a:xfrm>
            <a:off x="838200" y="173736"/>
            <a:ext cx="10515600" cy="964591"/>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a:lstStyle>
          <a:p>
            <a:endParaRPr lang="en-US" dirty="0"/>
          </a:p>
        </p:txBody>
      </p:sp>
      <p:sp>
        <p:nvSpPr>
          <p:cNvPr id="21" name="Text Placeholder 20">
            <a:extLst>
              <a:ext uri="{FF2B5EF4-FFF2-40B4-BE49-F238E27FC236}">
                <a16:creationId xmlns:a16="http://schemas.microsoft.com/office/drawing/2014/main" id="{EEBDA1D2-66F3-DFA0-A5DC-A1C5253B20C1}"/>
              </a:ext>
            </a:extLst>
          </p:cNvPr>
          <p:cNvSpPr>
            <a:spLocks noGrp="1"/>
          </p:cNvSpPr>
          <p:nvPr>
            <p:ph type="body" sz="quarter" idx="15"/>
          </p:nvPr>
        </p:nvSpPr>
        <p:spPr>
          <a:xfrm>
            <a:off x="2816352" y="1947672"/>
            <a:ext cx="8537446" cy="402141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22">
            <a:extLst>
              <a:ext uri="{FF2B5EF4-FFF2-40B4-BE49-F238E27FC236}">
                <a16:creationId xmlns:a16="http://schemas.microsoft.com/office/drawing/2014/main" id="{FF1B5437-22D9-382E-A30F-1842580AF008}"/>
              </a:ext>
            </a:extLst>
          </p:cNvPr>
          <p:cNvSpPr>
            <a:spLocks noGrp="1"/>
          </p:cNvSpPr>
          <p:nvPr>
            <p:ph type="body" sz="quarter" idx="16" hasCustomPrompt="1"/>
          </p:nvPr>
        </p:nvSpPr>
        <p:spPr>
          <a:xfrm>
            <a:off x="816452" y="4394314"/>
            <a:ext cx="1755298" cy="629631"/>
          </a:xfrm>
        </p:spPr>
        <p:txBody>
          <a:bodyPr/>
          <a:lstStyle>
            <a:lvl1pPr marL="0" indent="0">
              <a:lnSpc>
                <a:spcPct val="100000"/>
              </a:lnSpc>
              <a:spcAft>
                <a:spcPts val="300"/>
              </a:spcAft>
              <a:buFont typeface="Arial" panose="020B0604020202020204" pitchFamily="34" charset="0"/>
              <a:buNone/>
              <a:defRPr sz="1400" b="1"/>
            </a:lvl1pPr>
            <a:lvl2pPr marL="252000" indent="0">
              <a:buFont typeface="Arial" panose="020B0604020202020204" pitchFamily="34" charset="0"/>
              <a:buNone/>
              <a:defRPr sz="1600" b="1"/>
            </a:lvl2pPr>
            <a:lvl3pPr marL="486000" indent="0">
              <a:buFont typeface="Arial" panose="020B0604020202020204" pitchFamily="34" charset="0"/>
              <a:buNone/>
              <a:defRPr sz="1600" b="1"/>
            </a:lvl3pPr>
            <a:lvl4pPr marL="540000" indent="0">
              <a:buNone/>
              <a:defRPr/>
            </a:lvl4pPr>
            <a:lvl5pPr marL="720000" indent="0">
              <a:buNone/>
              <a:defRPr/>
            </a:lvl5pPr>
          </a:lstStyle>
          <a:p>
            <a:pPr lvl="0"/>
            <a:r>
              <a:rPr lang="en-US" dirty="0"/>
              <a:t>First, Last Name</a:t>
            </a:r>
          </a:p>
        </p:txBody>
      </p:sp>
      <p:sp>
        <p:nvSpPr>
          <p:cNvPr id="25" name="Text Placeholder 22">
            <a:extLst>
              <a:ext uri="{FF2B5EF4-FFF2-40B4-BE49-F238E27FC236}">
                <a16:creationId xmlns:a16="http://schemas.microsoft.com/office/drawing/2014/main" id="{540778D6-23EA-6BC1-4D32-3643A243307F}"/>
              </a:ext>
            </a:extLst>
          </p:cNvPr>
          <p:cNvSpPr>
            <a:spLocks noGrp="1"/>
          </p:cNvSpPr>
          <p:nvPr>
            <p:ph type="body" sz="quarter" idx="17" hasCustomPrompt="1"/>
          </p:nvPr>
        </p:nvSpPr>
        <p:spPr>
          <a:xfrm>
            <a:off x="816452" y="4983277"/>
            <a:ext cx="1755298" cy="890047"/>
          </a:xfrm>
        </p:spPr>
        <p:txBody>
          <a:bodyPr/>
          <a:lstStyle>
            <a:lvl1pPr marL="0" indent="0">
              <a:lnSpc>
                <a:spcPct val="100000"/>
              </a:lnSpc>
              <a:spcAft>
                <a:spcPts val="0"/>
              </a:spcAft>
              <a:buFont typeface="Arial" panose="020B0604020202020204" pitchFamily="34" charset="0"/>
              <a:buNone/>
              <a:defRPr sz="1400" b="0"/>
            </a:lvl1pPr>
            <a:lvl2pPr marL="252000" indent="0">
              <a:buFont typeface="Arial" panose="020B0604020202020204" pitchFamily="34" charset="0"/>
              <a:buNone/>
              <a:defRPr sz="1600" b="1"/>
            </a:lvl2pPr>
            <a:lvl3pPr marL="486000" indent="0">
              <a:buFont typeface="Arial" panose="020B0604020202020204" pitchFamily="34" charset="0"/>
              <a:buNone/>
              <a:defRPr sz="1600" b="1"/>
            </a:lvl3pPr>
            <a:lvl4pPr marL="540000" indent="0">
              <a:buNone/>
              <a:defRPr/>
            </a:lvl4pPr>
            <a:lvl5pPr marL="720000" indent="0">
              <a:buNone/>
              <a:defRPr/>
            </a:lvl5pPr>
          </a:lstStyle>
          <a:p>
            <a:pPr lvl="0"/>
            <a:r>
              <a:rPr lang="en-US" dirty="0"/>
              <a:t>Job Title</a:t>
            </a:r>
          </a:p>
          <a:p>
            <a:pPr lvl="0"/>
            <a:endParaRPr lang="en-US" dirty="0"/>
          </a:p>
        </p:txBody>
      </p:sp>
      <p:sp>
        <p:nvSpPr>
          <p:cNvPr id="27" name="Picture Placeholder 17">
            <a:extLst>
              <a:ext uri="{FF2B5EF4-FFF2-40B4-BE49-F238E27FC236}">
                <a16:creationId xmlns:a16="http://schemas.microsoft.com/office/drawing/2014/main" id="{38ACD515-42FF-ADFA-58AC-5E1E192743F1}"/>
              </a:ext>
            </a:extLst>
          </p:cNvPr>
          <p:cNvSpPr>
            <a:spLocks noGrp="1"/>
          </p:cNvSpPr>
          <p:nvPr>
            <p:ph type="pic" sz="quarter" idx="18"/>
          </p:nvPr>
        </p:nvSpPr>
        <p:spPr>
          <a:xfrm>
            <a:off x="816452" y="1955800"/>
            <a:ext cx="1755298" cy="2163763"/>
          </a:xfrm>
        </p:spPr>
        <p:txBody>
          <a:bodyPr anchor="ctr" anchorCtr="0"/>
          <a:lstStyle>
            <a:lvl1pPr marL="0" indent="0" algn="ctr">
              <a:buFont typeface="Arial" panose="020B0604020202020204" pitchFamily="34" charset="0"/>
              <a:buNone/>
              <a:defRPr sz="1600"/>
            </a:lvl1pPr>
          </a:lstStyle>
          <a:p>
            <a:endParaRPr lang="en-US" dirty="0"/>
          </a:p>
        </p:txBody>
      </p:sp>
      <p:sp>
        <p:nvSpPr>
          <p:cNvPr id="29" name="Title 1">
            <a:extLst>
              <a:ext uri="{FF2B5EF4-FFF2-40B4-BE49-F238E27FC236}">
                <a16:creationId xmlns:a16="http://schemas.microsoft.com/office/drawing/2014/main" id="{481BABA9-0704-8732-47E1-8864898C93D1}"/>
              </a:ext>
            </a:extLst>
          </p:cNvPr>
          <p:cNvSpPr>
            <a:spLocks noGrp="1"/>
          </p:cNvSpPr>
          <p:nvPr>
            <p:ph type="title" hasCustomPrompt="1"/>
          </p:nvPr>
        </p:nvSpPr>
        <p:spPr>
          <a:xfrm>
            <a:off x="838200" y="173736"/>
            <a:ext cx="10515598" cy="964591"/>
          </a:xfrm>
        </p:spPr>
        <p:txBody>
          <a:bodyPr anchor="b"/>
          <a:lstStyle>
            <a:lvl1pPr>
              <a:defRPr sz="3000"/>
            </a:lvl1pPr>
          </a:lstStyle>
          <a:p>
            <a:r>
              <a:rPr lang="en-US" dirty="0"/>
              <a:t>Slide title on up to two lines – </a:t>
            </a:r>
            <a:br>
              <a:rPr lang="en-US" dirty="0"/>
            </a:br>
            <a:r>
              <a:rPr lang="en-US" dirty="0"/>
              <a:t>Arial Bold 30pt</a:t>
            </a:r>
          </a:p>
        </p:txBody>
      </p:sp>
      <p:sp>
        <p:nvSpPr>
          <p:cNvPr id="30" name="Slide Number Placeholder 5">
            <a:extLst>
              <a:ext uri="{FF2B5EF4-FFF2-40B4-BE49-F238E27FC236}">
                <a16:creationId xmlns:a16="http://schemas.microsoft.com/office/drawing/2014/main" id="{E0ED46F4-D932-45F1-C018-CF68B1870A4F}"/>
              </a:ext>
            </a:extLst>
          </p:cNvPr>
          <p:cNvSpPr>
            <a:spLocks noGrp="1"/>
          </p:cNvSpPr>
          <p:nvPr>
            <p:ph type="sldNum" sz="quarter" idx="12"/>
          </p:nvPr>
        </p:nvSpPr>
        <p:spPr>
          <a:xfrm>
            <a:off x="118782" y="6594852"/>
            <a:ext cx="360000" cy="121497"/>
          </a:xfrm>
        </p:spPr>
        <p:txBody>
          <a:bodyPr/>
          <a:lstStyle/>
          <a:p>
            <a:fld id="{49547543-1012-3B42-87D3-9C910E88F9FE}" type="slidenum">
              <a:rPr lang="en-US" smtClean="0"/>
              <a:t>‹#›</a:t>
            </a:fld>
            <a:endParaRPr lang="en-US"/>
          </a:p>
        </p:txBody>
      </p:sp>
    </p:spTree>
    <p:extLst>
      <p:ext uri="{BB962C8B-B14F-4D97-AF65-F5344CB8AC3E}">
        <p14:creationId xmlns:p14="http://schemas.microsoft.com/office/powerpoint/2010/main" val="292579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Graphite Title Slide 3">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CAE658-C516-B945-85F3-C6F226FA241F}"/>
              </a:ext>
            </a:extLst>
          </p:cNvPr>
          <p:cNvPicPr>
            <a:picLocks noChangeAspect="1"/>
          </p:cNvPicPr>
          <p:nvPr userDrawn="1"/>
        </p:nvPicPr>
        <p:blipFill>
          <a:blip r:embed="rId2"/>
          <a:srcRect/>
          <a:stretch/>
        </p:blipFill>
        <p:spPr>
          <a:xfrm>
            <a:off x="764" y="1039"/>
            <a:ext cx="12190472" cy="68559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pic>
        <p:nvPicPr>
          <p:cNvPr id="8" name="Picture 7">
            <a:extLst>
              <a:ext uri="{FF2B5EF4-FFF2-40B4-BE49-F238E27FC236}">
                <a16:creationId xmlns:a16="http://schemas.microsoft.com/office/drawing/2014/main" id="{8A1B06B5-427E-4AD9-9F87-F4B63B8A728A}"/>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7" name="TextBox 6">
            <a:extLst>
              <a:ext uri="{FF2B5EF4-FFF2-40B4-BE49-F238E27FC236}">
                <a16:creationId xmlns:a16="http://schemas.microsoft.com/office/drawing/2014/main" id="{7DE9F7D3-C0D0-4CFB-BEFC-BE5FDB136315}"/>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spTree>
    <p:extLst>
      <p:ext uri="{BB962C8B-B14F-4D97-AF65-F5344CB8AC3E}">
        <p14:creationId xmlns:p14="http://schemas.microsoft.com/office/powerpoint/2010/main" val="675381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ingle Bio v2 - w/ Link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12" name="Text Placeholder 6">
            <a:extLst>
              <a:ext uri="{FF2B5EF4-FFF2-40B4-BE49-F238E27FC236}">
                <a16:creationId xmlns:a16="http://schemas.microsoft.com/office/drawing/2014/main" id="{08EE4E0C-9D57-4181-AB55-6DA4CAC64B31}"/>
              </a:ext>
            </a:extLst>
          </p:cNvPr>
          <p:cNvSpPr>
            <a:spLocks noGrp="1"/>
          </p:cNvSpPr>
          <p:nvPr>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a:latin typeface="Arial" panose="020B0604020202020204" pitchFamily="34" charset="0"/>
                <a:cs typeface="Arial" panose="020B0604020202020204" pitchFamily="34" charset="0"/>
              </a:rPr>
              <a:t>Subtitle on one line – Arial 24pt</a:t>
            </a:r>
          </a:p>
        </p:txBody>
      </p:sp>
      <p:sp>
        <p:nvSpPr>
          <p:cNvPr id="21" name="Text Placeholder 20">
            <a:extLst>
              <a:ext uri="{FF2B5EF4-FFF2-40B4-BE49-F238E27FC236}">
                <a16:creationId xmlns:a16="http://schemas.microsoft.com/office/drawing/2014/main" id="{EEBDA1D2-66F3-DFA0-A5DC-A1C5253B20C1}"/>
              </a:ext>
            </a:extLst>
          </p:cNvPr>
          <p:cNvSpPr>
            <a:spLocks noGrp="1"/>
          </p:cNvSpPr>
          <p:nvPr>
            <p:ph type="body" sz="quarter" idx="15"/>
          </p:nvPr>
        </p:nvSpPr>
        <p:spPr>
          <a:xfrm>
            <a:off x="2816352" y="1947672"/>
            <a:ext cx="8537446" cy="402141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9" name="Group 18">
            <a:extLst>
              <a:ext uri="{FF2B5EF4-FFF2-40B4-BE49-F238E27FC236}">
                <a16:creationId xmlns:a16="http://schemas.microsoft.com/office/drawing/2014/main" id="{4700866C-3FAB-8F7B-217C-0B8EBB160FAE}"/>
              </a:ext>
            </a:extLst>
          </p:cNvPr>
          <p:cNvGrpSpPr/>
          <p:nvPr userDrawn="1"/>
        </p:nvGrpSpPr>
        <p:grpSpPr>
          <a:xfrm>
            <a:off x="816452" y="4207582"/>
            <a:ext cx="1756502" cy="655364"/>
            <a:chOff x="816452" y="4207582"/>
            <a:chExt cx="1756502" cy="655364"/>
          </a:xfrm>
        </p:grpSpPr>
        <p:sp>
          <p:nvSpPr>
            <p:cNvPr id="3" name="Rectangle 2">
              <a:extLst>
                <a:ext uri="{FF2B5EF4-FFF2-40B4-BE49-F238E27FC236}">
                  <a16:creationId xmlns:a16="http://schemas.microsoft.com/office/drawing/2014/main" id="{3C463001-8352-3E12-07E0-B386F207E6C8}"/>
                </a:ext>
              </a:extLst>
            </p:cNvPr>
            <p:cNvSpPr/>
            <p:nvPr/>
          </p:nvSpPr>
          <p:spPr>
            <a:xfrm>
              <a:off x="816452" y="4207582"/>
              <a:ext cx="1756502" cy="6553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pic>
          <p:nvPicPr>
            <p:cNvPr id="7" name="Picture 6" descr="A picture containing text, sign&#10;&#10;Description automatically generated">
              <a:extLst>
                <a:ext uri="{FF2B5EF4-FFF2-40B4-BE49-F238E27FC236}">
                  <a16:creationId xmlns:a16="http://schemas.microsoft.com/office/drawing/2014/main" id="{5D7ED432-5412-6922-D0C4-95538D06D5E2}"/>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21307" y="4280347"/>
              <a:ext cx="542087" cy="542087"/>
            </a:xfrm>
            <a:prstGeom prst="rect">
              <a:avLst/>
            </a:prstGeom>
          </p:spPr>
        </p:pic>
        <p:sp>
          <p:nvSpPr>
            <p:cNvPr id="9" name="TextBox 8">
              <a:extLst>
                <a:ext uri="{FF2B5EF4-FFF2-40B4-BE49-F238E27FC236}">
                  <a16:creationId xmlns:a16="http://schemas.microsoft.com/office/drawing/2014/main" id="{2AC12979-5317-4718-AAC6-6D986A027E60}"/>
                </a:ext>
              </a:extLst>
            </p:cNvPr>
            <p:cNvSpPr txBox="1"/>
            <p:nvPr/>
          </p:nvSpPr>
          <p:spPr>
            <a:xfrm>
              <a:off x="1588474" y="4440857"/>
              <a:ext cx="982703" cy="215444"/>
            </a:xfrm>
            <a:prstGeom prst="rect">
              <a:avLst/>
            </a:prstGeom>
            <a:noFill/>
          </p:spPr>
          <p:txBody>
            <a:bodyPr wrap="square" lIns="0" tIns="0" rIns="0" bIns="0" rtlCol="0" anchor="t" anchorCtr="0">
              <a:spAutoFit/>
            </a:bodyPr>
            <a:lstStyle/>
            <a:p>
              <a:pPr algn="l"/>
              <a:r>
                <a:rPr lang="en-US" sz="1400" dirty="0"/>
                <a:t>Full CV</a:t>
              </a:r>
            </a:p>
          </p:txBody>
        </p:sp>
      </p:grpSp>
      <p:grpSp>
        <p:nvGrpSpPr>
          <p:cNvPr id="13" name="Group 12">
            <a:extLst>
              <a:ext uri="{FF2B5EF4-FFF2-40B4-BE49-F238E27FC236}">
                <a16:creationId xmlns:a16="http://schemas.microsoft.com/office/drawing/2014/main" id="{1D9123D5-04E6-EDC4-43F2-F6FB77A4A3F3}"/>
              </a:ext>
            </a:extLst>
          </p:cNvPr>
          <p:cNvGrpSpPr/>
          <p:nvPr userDrawn="1"/>
        </p:nvGrpSpPr>
        <p:grpSpPr>
          <a:xfrm>
            <a:off x="816452" y="4967856"/>
            <a:ext cx="1756502" cy="655364"/>
            <a:chOff x="816452" y="4967856"/>
            <a:chExt cx="1756502" cy="655364"/>
          </a:xfrm>
        </p:grpSpPr>
        <p:sp>
          <p:nvSpPr>
            <p:cNvPr id="14" name="Rectangle 13">
              <a:extLst>
                <a:ext uri="{FF2B5EF4-FFF2-40B4-BE49-F238E27FC236}">
                  <a16:creationId xmlns:a16="http://schemas.microsoft.com/office/drawing/2014/main" id="{22905922-ED6F-EA01-3F04-C1CD5202C809}"/>
                </a:ext>
              </a:extLst>
            </p:cNvPr>
            <p:cNvSpPr/>
            <p:nvPr/>
          </p:nvSpPr>
          <p:spPr>
            <a:xfrm>
              <a:off x="816452" y="4967856"/>
              <a:ext cx="1756502" cy="6553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pic>
          <p:nvPicPr>
            <p:cNvPr id="15" name="Picture 14">
              <a:extLst>
                <a:ext uri="{FF2B5EF4-FFF2-40B4-BE49-F238E27FC236}">
                  <a16:creationId xmlns:a16="http://schemas.microsoft.com/office/drawing/2014/main" id="{6B3ACC06-6040-8F24-F6C1-3DBACBB050A2}"/>
                </a:ext>
              </a:extLst>
            </p:cNvPr>
            <p:cNvPicPr>
              <a:picLocks noChangeAspect="1"/>
            </p:cNvPicPr>
            <p:nvPr/>
          </p:nvPicPr>
          <p:blipFill rotWithShape="1">
            <a:blip r:embed="rId3"/>
            <a:srcRect t="1" r="8341" b="6671"/>
            <a:stretch/>
          </p:blipFill>
          <p:spPr>
            <a:xfrm>
              <a:off x="1129270" y="5128522"/>
              <a:ext cx="328056" cy="334032"/>
            </a:xfrm>
            <a:prstGeom prst="rect">
              <a:avLst/>
            </a:prstGeom>
          </p:spPr>
        </p:pic>
        <p:sp>
          <p:nvSpPr>
            <p:cNvPr id="16" name="TextBox 15">
              <a:extLst>
                <a:ext uri="{FF2B5EF4-FFF2-40B4-BE49-F238E27FC236}">
                  <a16:creationId xmlns:a16="http://schemas.microsoft.com/office/drawing/2014/main" id="{3DCA7E00-BC20-F099-D3DC-A788F37221DF}"/>
                </a:ext>
              </a:extLst>
            </p:cNvPr>
            <p:cNvSpPr txBox="1"/>
            <p:nvPr/>
          </p:nvSpPr>
          <p:spPr>
            <a:xfrm>
              <a:off x="1590251" y="5187816"/>
              <a:ext cx="982703" cy="215444"/>
            </a:xfrm>
            <a:prstGeom prst="rect">
              <a:avLst/>
            </a:prstGeom>
            <a:noFill/>
          </p:spPr>
          <p:txBody>
            <a:bodyPr wrap="square" lIns="0" tIns="0" rIns="0" bIns="0" rtlCol="0" anchor="t" anchorCtr="0">
              <a:spAutoFit/>
            </a:bodyPr>
            <a:lstStyle/>
            <a:p>
              <a:pPr algn="l"/>
              <a:r>
                <a:rPr lang="en-US" sz="1400"/>
                <a:t>LinkedIn</a:t>
              </a:r>
            </a:p>
          </p:txBody>
        </p:sp>
      </p:grpSp>
      <p:sp>
        <p:nvSpPr>
          <p:cNvPr id="20" name="Picture Placeholder 17">
            <a:extLst>
              <a:ext uri="{FF2B5EF4-FFF2-40B4-BE49-F238E27FC236}">
                <a16:creationId xmlns:a16="http://schemas.microsoft.com/office/drawing/2014/main" id="{90D66C14-6479-6547-4228-E688ACE9B97C}"/>
              </a:ext>
            </a:extLst>
          </p:cNvPr>
          <p:cNvSpPr>
            <a:spLocks noGrp="1"/>
          </p:cNvSpPr>
          <p:nvPr userDrawn="1">
            <p:ph type="pic" sz="quarter" idx="16"/>
          </p:nvPr>
        </p:nvSpPr>
        <p:spPr>
          <a:xfrm>
            <a:off x="816452" y="1955800"/>
            <a:ext cx="1755298" cy="2163763"/>
          </a:xfrm>
        </p:spPr>
        <p:txBody>
          <a:bodyPr anchor="ctr" anchorCtr="0"/>
          <a:lstStyle>
            <a:lvl1pPr marL="0" indent="0" algn="ctr">
              <a:buFont typeface="Arial" panose="020B0604020202020204" pitchFamily="34" charset="0"/>
              <a:buNone/>
              <a:defRPr sz="1600"/>
            </a:lvl1pPr>
          </a:lstStyle>
          <a:p>
            <a:endParaRPr lang="en-US" dirty="0"/>
          </a:p>
        </p:txBody>
      </p:sp>
      <p:sp>
        <p:nvSpPr>
          <p:cNvPr id="22" name="Title 1">
            <a:extLst>
              <a:ext uri="{FF2B5EF4-FFF2-40B4-BE49-F238E27FC236}">
                <a16:creationId xmlns:a16="http://schemas.microsoft.com/office/drawing/2014/main" id="{B2C5EAAC-DE82-6BFC-340B-93664E15193C}"/>
              </a:ext>
            </a:extLst>
          </p:cNvPr>
          <p:cNvSpPr>
            <a:spLocks noGrp="1"/>
          </p:cNvSpPr>
          <p:nvPr userDrawn="1">
            <p:ph type="title" hasCustomPrompt="1"/>
          </p:nvPr>
        </p:nvSpPr>
        <p:spPr>
          <a:xfrm>
            <a:off x="838200" y="173736"/>
            <a:ext cx="10515598" cy="964591"/>
          </a:xfrm>
        </p:spPr>
        <p:txBody>
          <a:bodyPr anchor="b"/>
          <a:lstStyle>
            <a:lvl1pPr>
              <a:defRPr sz="3000"/>
            </a:lvl1pPr>
          </a:lstStyle>
          <a:p>
            <a:r>
              <a:rPr lang="en-US" dirty="0"/>
              <a:t>Slide title on up to two lines – </a:t>
            </a:r>
            <a:br>
              <a:rPr lang="en-US" dirty="0"/>
            </a:br>
            <a:r>
              <a:rPr lang="en-US" dirty="0"/>
              <a:t>Arial Bold 30pt</a:t>
            </a:r>
          </a:p>
        </p:txBody>
      </p:sp>
    </p:spTree>
    <p:extLst>
      <p:ext uri="{BB962C8B-B14F-4D97-AF65-F5344CB8AC3E}">
        <p14:creationId xmlns:p14="http://schemas.microsoft.com/office/powerpoint/2010/main" val="6748245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ouble Bio">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2DC664F-DC06-9697-4449-7A6A349381F1}"/>
              </a:ext>
            </a:extLst>
          </p:cNvPr>
          <p:cNvSpPr/>
          <p:nvPr/>
        </p:nvSpPr>
        <p:spPr>
          <a:xfrm>
            <a:off x="838199" y="1893370"/>
            <a:ext cx="5257801" cy="4447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userDrawn="1">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userDrawn="1">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12" name="Text Placeholder 6">
            <a:extLst>
              <a:ext uri="{FF2B5EF4-FFF2-40B4-BE49-F238E27FC236}">
                <a16:creationId xmlns:a16="http://schemas.microsoft.com/office/drawing/2014/main" id="{08EE4E0C-9D57-4181-AB55-6DA4CAC64B31}"/>
              </a:ext>
            </a:extLst>
          </p:cNvPr>
          <p:cNvSpPr>
            <a:spLocks noGrp="1"/>
          </p:cNvSpPr>
          <p:nvPr userDrawn="1">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a:latin typeface="Arial" panose="020B0604020202020204" pitchFamily="34" charset="0"/>
                <a:cs typeface="Arial" panose="020B0604020202020204" pitchFamily="34" charset="0"/>
              </a:rPr>
              <a:t>Subtitle on one line – Arial 24pt</a:t>
            </a:r>
          </a:p>
        </p:txBody>
      </p:sp>
      <p:sp>
        <p:nvSpPr>
          <p:cNvPr id="21" name="Text Placeholder 20">
            <a:extLst>
              <a:ext uri="{FF2B5EF4-FFF2-40B4-BE49-F238E27FC236}">
                <a16:creationId xmlns:a16="http://schemas.microsoft.com/office/drawing/2014/main" id="{EEBDA1D2-66F3-DFA0-A5DC-A1C5253B20C1}"/>
              </a:ext>
            </a:extLst>
          </p:cNvPr>
          <p:cNvSpPr>
            <a:spLocks noGrp="1"/>
          </p:cNvSpPr>
          <p:nvPr userDrawn="1">
            <p:ph type="body" sz="quarter" idx="15"/>
          </p:nvPr>
        </p:nvSpPr>
        <p:spPr>
          <a:xfrm>
            <a:off x="1041780" y="4119204"/>
            <a:ext cx="5054220" cy="2015705"/>
          </a:xfrm>
        </p:spPr>
        <p:txBody>
          <a:bodyPr/>
          <a:lstStyle>
            <a:lvl1pPr>
              <a:defRPr sz="1600"/>
            </a:lvl1pPr>
            <a:lvl2pPr>
              <a:defRPr sz="1600"/>
            </a:lvl2pPr>
            <a:lvl3pPr marL="486000" indent="0">
              <a:buNone/>
              <a:defRPr/>
            </a:lvl3pPr>
          </a:lstStyle>
          <a:p>
            <a:pPr lvl="0"/>
            <a:r>
              <a:rPr lang="en-US" dirty="0"/>
              <a:t>Click to edit Master text styles</a:t>
            </a:r>
          </a:p>
          <a:p>
            <a:pPr lvl="1"/>
            <a:r>
              <a:rPr lang="en-US" dirty="0"/>
              <a:t>Second level</a:t>
            </a:r>
          </a:p>
        </p:txBody>
      </p:sp>
      <p:pic>
        <p:nvPicPr>
          <p:cNvPr id="36" name="Picture 35" descr="A picture containing text, sign&#10;&#10;Description automatically generated">
            <a:extLst>
              <a:ext uri="{FF2B5EF4-FFF2-40B4-BE49-F238E27FC236}">
                <a16:creationId xmlns:a16="http://schemas.microsoft.com/office/drawing/2014/main" id="{DA43FAC8-95B4-86FA-D64C-1C384624B04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330463" y="3131772"/>
            <a:ext cx="420384" cy="420384"/>
          </a:xfrm>
          <a:prstGeom prst="rect">
            <a:avLst/>
          </a:prstGeom>
        </p:spPr>
      </p:pic>
      <p:sp>
        <p:nvSpPr>
          <p:cNvPr id="37" name="TextBox 36">
            <a:extLst>
              <a:ext uri="{FF2B5EF4-FFF2-40B4-BE49-F238E27FC236}">
                <a16:creationId xmlns:a16="http://schemas.microsoft.com/office/drawing/2014/main" id="{A0972305-28E8-F0D5-49FF-18FA25D04D3C}"/>
              </a:ext>
            </a:extLst>
          </p:cNvPr>
          <p:cNvSpPr txBox="1"/>
          <p:nvPr/>
        </p:nvSpPr>
        <p:spPr>
          <a:xfrm>
            <a:off x="2777704" y="3249631"/>
            <a:ext cx="982703" cy="184666"/>
          </a:xfrm>
          <a:prstGeom prst="rect">
            <a:avLst/>
          </a:prstGeom>
          <a:noFill/>
        </p:spPr>
        <p:txBody>
          <a:bodyPr wrap="square" lIns="0" tIns="0" rIns="0" bIns="0" rtlCol="0" anchor="t" anchorCtr="0">
            <a:spAutoFit/>
          </a:bodyPr>
          <a:lstStyle/>
          <a:p>
            <a:pPr algn="l"/>
            <a:r>
              <a:rPr lang="en-US" sz="1200" dirty="0"/>
              <a:t>Full CV</a:t>
            </a:r>
          </a:p>
        </p:txBody>
      </p:sp>
      <p:pic>
        <p:nvPicPr>
          <p:cNvPr id="42" name="Picture 41">
            <a:extLst>
              <a:ext uri="{FF2B5EF4-FFF2-40B4-BE49-F238E27FC236}">
                <a16:creationId xmlns:a16="http://schemas.microsoft.com/office/drawing/2014/main" id="{ED4D7507-13C7-8542-A701-01126877D7D1}"/>
              </a:ext>
            </a:extLst>
          </p:cNvPr>
          <p:cNvPicPr>
            <a:picLocks noChangeAspect="1"/>
          </p:cNvPicPr>
          <p:nvPr userDrawn="1"/>
        </p:nvPicPr>
        <p:blipFill rotWithShape="1">
          <a:blip r:embed="rId3"/>
          <a:srcRect t="1" r="8341" b="6671"/>
          <a:stretch/>
        </p:blipFill>
        <p:spPr>
          <a:xfrm>
            <a:off x="3608836" y="3183570"/>
            <a:ext cx="311121" cy="316789"/>
          </a:xfrm>
          <a:prstGeom prst="rect">
            <a:avLst/>
          </a:prstGeom>
        </p:spPr>
      </p:pic>
      <p:sp>
        <p:nvSpPr>
          <p:cNvPr id="43" name="TextBox 42">
            <a:extLst>
              <a:ext uri="{FF2B5EF4-FFF2-40B4-BE49-F238E27FC236}">
                <a16:creationId xmlns:a16="http://schemas.microsoft.com/office/drawing/2014/main" id="{5891CB85-BF7F-F72A-5E53-04521D4702F6}"/>
              </a:ext>
            </a:extLst>
          </p:cNvPr>
          <p:cNvSpPr txBox="1"/>
          <p:nvPr userDrawn="1"/>
        </p:nvSpPr>
        <p:spPr>
          <a:xfrm>
            <a:off x="4043542" y="3249631"/>
            <a:ext cx="982703" cy="184666"/>
          </a:xfrm>
          <a:prstGeom prst="rect">
            <a:avLst/>
          </a:prstGeom>
          <a:noFill/>
        </p:spPr>
        <p:txBody>
          <a:bodyPr wrap="square" lIns="0" tIns="0" rIns="0" bIns="0" rtlCol="0" anchor="t" anchorCtr="0">
            <a:spAutoFit/>
          </a:bodyPr>
          <a:lstStyle/>
          <a:p>
            <a:pPr algn="l"/>
            <a:r>
              <a:rPr lang="en-US" sz="1200" dirty="0"/>
              <a:t>LinkedIn</a:t>
            </a:r>
          </a:p>
        </p:txBody>
      </p:sp>
      <p:sp>
        <p:nvSpPr>
          <p:cNvPr id="47" name="Picture Placeholder 17">
            <a:extLst>
              <a:ext uri="{FF2B5EF4-FFF2-40B4-BE49-F238E27FC236}">
                <a16:creationId xmlns:a16="http://schemas.microsoft.com/office/drawing/2014/main" id="{F1304271-97F6-391D-C5E0-926E93A22D44}"/>
              </a:ext>
            </a:extLst>
          </p:cNvPr>
          <p:cNvSpPr>
            <a:spLocks noGrp="1"/>
          </p:cNvSpPr>
          <p:nvPr userDrawn="1">
            <p:ph type="pic" sz="quarter" idx="16"/>
          </p:nvPr>
        </p:nvSpPr>
        <p:spPr>
          <a:xfrm>
            <a:off x="1041780" y="2035682"/>
            <a:ext cx="1208068" cy="1469384"/>
          </a:xfrm>
        </p:spPr>
        <p:txBody>
          <a:bodyPr anchor="ctr" anchorCtr="0"/>
          <a:lstStyle>
            <a:lvl1pPr marL="0" indent="0" algn="ctr">
              <a:buFont typeface="Arial" panose="020B0604020202020204" pitchFamily="34" charset="0"/>
              <a:buNone/>
              <a:defRPr sz="1600"/>
            </a:lvl1pPr>
          </a:lstStyle>
          <a:p>
            <a:endParaRPr lang="en-US" dirty="0"/>
          </a:p>
        </p:txBody>
      </p:sp>
      <p:sp>
        <p:nvSpPr>
          <p:cNvPr id="48" name="Text Placeholder 20">
            <a:extLst>
              <a:ext uri="{FF2B5EF4-FFF2-40B4-BE49-F238E27FC236}">
                <a16:creationId xmlns:a16="http://schemas.microsoft.com/office/drawing/2014/main" id="{39F164CE-1437-B6FD-250A-42FFB77235AA}"/>
              </a:ext>
            </a:extLst>
          </p:cNvPr>
          <p:cNvSpPr>
            <a:spLocks noGrp="1"/>
          </p:cNvSpPr>
          <p:nvPr userDrawn="1">
            <p:ph type="body" sz="quarter" idx="17"/>
          </p:nvPr>
        </p:nvSpPr>
        <p:spPr>
          <a:xfrm>
            <a:off x="1041781" y="3698143"/>
            <a:ext cx="5054220" cy="402831"/>
          </a:xfrm>
        </p:spPr>
        <p:txBody>
          <a:bodyPr/>
          <a:lstStyle>
            <a:lvl1pPr marL="0" indent="0">
              <a:buFont typeface="Arial" panose="020B0604020202020204" pitchFamily="34" charset="0"/>
              <a:buNone/>
              <a:defRPr sz="2000" b="1"/>
            </a:lvl1pPr>
          </a:lstStyle>
          <a:p>
            <a:pPr lvl="0"/>
            <a:r>
              <a:rPr lang="en-US" dirty="0"/>
              <a:t>Click to edit Master text styles</a:t>
            </a:r>
          </a:p>
        </p:txBody>
      </p:sp>
      <p:sp>
        <p:nvSpPr>
          <p:cNvPr id="49" name="Text Placeholder 20">
            <a:extLst>
              <a:ext uri="{FF2B5EF4-FFF2-40B4-BE49-F238E27FC236}">
                <a16:creationId xmlns:a16="http://schemas.microsoft.com/office/drawing/2014/main" id="{2E26EF0A-E5B3-D6F5-17A7-9D759BA4C0A0}"/>
              </a:ext>
            </a:extLst>
          </p:cNvPr>
          <p:cNvSpPr>
            <a:spLocks noGrp="1"/>
          </p:cNvSpPr>
          <p:nvPr userDrawn="1">
            <p:ph type="body" sz="quarter" idx="18"/>
          </p:nvPr>
        </p:nvSpPr>
        <p:spPr>
          <a:xfrm>
            <a:off x="2439361" y="2076929"/>
            <a:ext cx="3656639" cy="402831"/>
          </a:xfrm>
        </p:spPr>
        <p:txBody>
          <a:bodyPr/>
          <a:lstStyle>
            <a:lvl1pPr marL="0" indent="0">
              <a:buFont typeface="Arial" panose="020B0604020202020204" pitchFamily="34" charset="0"/>
              <a:buNone/>
              <a:defRPr sz="2000" b="1"/>
            </a:lvl1pPr>
          </a:lstStyle>
          <a:p>
            <a:pPr lvl="0"/>
            <a:r>
              <a:rPr lang="en-US" dirty="0"/>
              <a:t>Click to edit Master text styles</a:t>
            </a:r>
          </a:p>
        </p:txBody>
      </p:sp>
      <p:sp>
        <p:nvSpPr>
          <p:cNvPr id="50" name="Text Placeholder 20">
            <a:extLst>
              <a:ext uri="{FF2B5EF4-FFF2-40B4-BE49-F238E27FC236}">
                <a16:creationId xmlns:a16="http://schemas.microsoft.com/office/drawing/2014/main" id="{DCB88570-763B-B211-8BA8-0B62F719D180}"/>
              </a:ext>
            </a:extLst>
          </p:cNvPr>
          <p:cNvSpPr>
            <a:spLocks noGrp="1"/>
          </p:cNvSpPr>
          <p:nvPr userDrawn="1">
            <p:ph type="body" sz="quarter" idx="19"/>
          </p:nvPr>
        </p:nvSpPr>
        <p:spPr>
          <a:xfrm>
            <a:off x="2439361" y="2515497"/>
            <a:ext cx="3656639" cy="402831"/>
          </a:xfrm>
        </p:spPr>
        <p:txBody>
          <a:bodyPr/>
          <a:lstStyle>
            <a:lvl1pPr marL="0" indent="0">
              <a:buFont typeface="Arial" panose="020B0604020202020204" pitchFamily="34" charset="0"/>
              <a:buNone/>
              <a:defRPr sz="1600" b="0"/>
            </a:lvl1pPr>
          </a:lstStyle>
          <a:p>
            <a:pPr lvl="0"/>
            <a:r>
              <a:rPr lang="en-US" dirty="0"/>
              <a:t>Click to edit Master text styles</a:t>
            </a:r>
          </a:p>
        </p:txBody>
      </p:sp>
      <p:sp>
        <p:nvSpPr>
          <p:cNvPr id="51" name="Rectangle 50">
            <a:extLst>
              <a:ext uri="{FF2B5EF4-FFF2-40B4-BE49-F238E27FC236}">
                <a16:creationId xmlns:a16="http://schemas.microsoft.com/office/drawing/2014/main" id="{D668358A-E970-ED98-076E-D49CA9A2A81A}"/>
              </a:ext>
            </a:extLst>
          </p:cNvPr>
          <p:cNvSpPr/>
          <p:nvPr userDrawn="1"/>
        </p:nvSpPr>
        <p:spPr>
          <a:xfrm>
            <a:off x="6311517" y="1893370"/>
            <a:ext cx="5257801" cy="444799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52" name="Text Placeholder 20">
            <a:extLst>
              <a:ext uri="{FF2B5EF4-FFF2-40B4-BE49-F238E27FC236}">
                <a16:creationId xmlns:a16="http://schemas.microsoft.com/office/drawing/2014/main" id="{7C20B079-43F3-FBE8-588E-BCC1C52EFB45}"/>
              </a:ext>
            </a:extLst>
          </p:cNvPr>
          <p:cNvSpPr>
            <a:spLocks noGrp="1"/>
          </p:cNvSpPr>
          <p:nvPr userDrawn="1">
            <p:ph type="body" sz="quarter" idx="20"/>
          </p:nvPr>
        </p:nvSpPr>
        <p:spPr>
          <a:xfrm>
            <a:off x="6515098" y="4119204"/>
            <a:ext cx="5054220" cy="2015705"/>
          </a:xfrm>
        </p:spPr>
        <p:txBody>
          <a:bodyPr/>
          <a:lstStyle>
            <a:lvl1pPr>
              <a:defRPr sz="1600"/>
            </a:lvl1pPr>
            <a:lvl2pPr>
              <a:defRPr sz="1600"/>
            </a:lvl2pPr>
            <a:lvl3pPr marL="486000" indent="0">
              <a:buNone/>
              <a:defRPr/>
            </a:lvl3pPr>
          </a:lstStyle>
          <a:p>
            <a:pPr lvl="0"/>
            <a:r>
              <a:rPr lang="en-US" dirty="0"/>
              <a:t>Click to edit Master text styles</a:t>
            </a:r>
          </a:p>
          <a:p>
            <a:pPr lvl="1"/>
            <a:r>
              <a:rPr lang="en-US" dirty="0"/>
              <a:t>Second level</a:t>
            </a:r>
          </a:p>
        </p:txBody>
      </p:sp>
      <p:grpSp>
        <p:nvGrpSpPr>
          <p:cNvPr id="53" name="Group 52">
            <a:extLst>
              <a:ext uri="{FF2B5EF4-FFF2-40B4-BE49-F238E27FC236}">
                <a16:creationId xmlns:a16="http://schemas.microsoft.com/office/drawing/2014/main" id="{9ADA8199-EB46-AD4D-FB05-9988BCA5256F}"/>
              </a:ext>
            </a:extLst>
          </p:cNvPr>
          <p:cNvGrpSpPr/>
          <p:nvPr userDrawn="1"/>
        </p:nvGrpSpPr>
        <p:grpSpPr>
          <a:xfrm>
            <a:off x="7803781" y="3131772"/>
            <a:ext cx="1429944" cy="420384"/>
            <a:chOff x="4666055" y="-99005"/>
            <a:chExt cx="1429944" cy="420384"/>
          </a:xfrm>
        </p:grpSpPr>
        <p:pic>
          <p:nvPicPr>
            <p:cNvPr id="54" name="Picture 53" descr="A picture containing text, sign&#10;&#10;Description automatically generated">
              <a:extLst>
                <a:ext uri="{FF2B5EF4-FFF2-40B4-BE49-F238E27FC236}">
                  <a16:creationId xmlns:a16="http://schemas.microsoft.com/office/drawing/2014/main" id="{9F9F7E92-925B-8F4F-08EF-9241F5D0FE97}"/>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666055" y="-99005"/>
              <a:ext cx="420384" cy="420384"/>
            </a:xfrm>
            <a:prstGeom prst="rect">
              <a:avLst/>
            </a:prstGeom>
          </p:spPr>
        </p:pic>
        <p:sp>
          <p:nvSpPr>
            <p:cNvPr id="55" name="TextBox 54">
              <a:extLst>
                <a:ext uri="{FF2B5EF4-FFF2-40B4-BE49-F238E27FC236}">
                  <a16:creationId xmlns:a16="http://schemas.microsoft.com/office/drawing/2014/main" id="{0B073C25-448B-140D-1232-16D5912CCE78}"/>
                </a:ext>
              </a:extLst>
            </p:cNvPr>
            <p:cNvSpPr txBox="1"/>
            <p:nvPr/>
          </p:nvSpPr>
          <p:spPr>
            <a:xfrm>
              <a:off x="5113296" y="18854"/>
              <a:ext cx="982703" cy="184666"/>
            </a:xfrm>
            <a:prstGeom prst="rect">
              <a:avLst/>
            </a:prstGeom>
            <a:noFill/>
          </p:spPr>
          <p:txBody>
            <a:bodyPr wrap="square" lIns="0" tIns="0" rIns="0" bIns="0" rtlCol="0" anchor="t" anchorCtr="0">
              <a:spAutoFit/>
            </a:bodyPr>
            <a:lstStyle/>
            <a:p>
              <a:pPr algn="l"/>
              <a:r>
                <a:rPr lang="en-US" sz="1200" dirty="0"/>
                <a:t>Full CV</a:t>
              </a:r>
            </a:p>
          </p:txBody>
        </p:sp>
      </p:grpSp>
      <p:grpSp>
        <p:nvGrpSpPr>
          <p:cNvPr id="56" name="Group 55">
            <a:extLst>
              <a:ext uri="{FF2B5EF4-FFF2-40B4-BE49-F238E27FC236}">
                <a16:creationId xmlns:a16="http://schemas.microsoft.com/office/drawing/2014/main" id="{710883CE-D357-9D48-B79C-2403E78628C8}"/>
              </a:ext>
            </a:extLst>
          </p:cNvPr>
          <p:cNvGrpSpPr/>
          <p:nvPr userDrawn="1"/>
        </p:nvGrpSpPr>
        <p:grpSpPr>
          <a:xfrm>
            <a:off x="9055879" y="3188277"/>
            <a:ext cx="1443684" cy="316789"/>
            <a:chOff x="3582561" y="3309950"/>
            <a:chExt cx="1443684" cy="316789"/>
          </a:xfrm>
        </p:grpSpPr>
        <p:pic>
          <p:nvPicPr>
            <p:cNvPr id="57" name="Picture 56">
              <a:extLst>
                <a:ext uri="{FF2B5EF4-FFF2-40B4-BE49-F238E27FC236}">
                  <a16:creationId xmlns:a16="http://schemas.microsoft.com/office/drawing/2014/main" id="{EBE1B2C0-1E98-8121-0C86-195140876A68}"/>
                </a:ext>
              </a:extLst>
            </p:cNvPr>
            <p:cNvPicPr>
              <a:picLocks noChangeAspect="1"/>
            </p:cNvPicPr>
            <p:nvPr/>
          </p:nvPicPr>
          <p:blipFill rotWithShape="1">
            <a:blip r:embed="rId3"/>
            <a:srcRect t="1" r="8341" b="6671"/>
            <a:stretch/>
          </p:blipFill>
          <p:spPr>
            <a:xfrm>
              <a:off x="3582561" y="3309950"/>
              <a:ext cx="311121" cy="316789"/>
            </a:xfrm>
            <a:prstGeom prst="rect">
              <a:avLst/>
            </a:prstGeom>
          </p:spPr>
        </p:pic>
        <p:sp>
          <p:nvSpPr>
            <p:cNvPr id="58" name="TextBox 57">
              <a:extLst>
                <a:ext uri="{FF2B5EF4-FFF2-40B4-BE49-F238E27FC236}">
                  <a16:creationId xmlns:a16="http://schemas.microsoft.com/office/drawing/2014/main" id="{B26F0A69-8B96-BDDB-6872-65048CED6EC4}"/>
                </a:ext>
              </a:extLst>
            </p:cNvPr>
            <p:cNvSpPr txBox="1"/>
            <p:nvPr/>
          </p:nvSpPr>
          <p:spPr>
            <a:xfrm>
              <a:off x="4043542" y="3352002"/>
              <a:ext cx="982703" cy="215444"/>
            </a:xfrm>
            <a:prstGeom prst="rect">
              <a:avLst/>
            </a:prstGeom>
            <a:noFill/>
          </p:spPr>
          <p:txBody>
            <a:bodyPr wrap="square" lIns="0" tIns="0" rIns="0" bIns="0" rtlCol="0" anchor="t" anchorCtr="0">
              <a:spAutoFit/>
            </a:bodyPr>
            <a:lstStyle/>
            <a:p>
              <a:pPr algn="l"/>
              <a:r>
                <a:rPr lang="en-US" sz="1400"/>
                <a:t>LinkedIn</a:t>
              </a:r>
            </a:p>
          </p:txBody>
        </p:sp>
      </p:grpSp>
      <p:sp>
        <p:nvSpPr>
          <p:cNvPr id="59" name="Picture Placeholder 17">
            <a:extLst>
              <a:ext uri="{FF2B5EF4-FFF2-40B4-BE49-F238E27FC236}">
                <a16:creationId xmlns:a16="http://schemas.microsoft.com/office/drawing/2014/main" id="{E752CD68-CCD3-8C21-58C4-500881123B21}"/>
              </a:ext>
            </a:extLst>
          </p:cNvPr>
          <p:cNvSpPr>
            <a:spLocks noGrp="1"/>
          </p:cNvSpPr>
          <p:nvPr userDrawn="1">
            <p:ph type="pic" sz="quarter" idx="21"/>
          </p:nvPr>
        </p:nvSpPr>
        <p:spPr>
          <a:xfrm>
            <a:off x="6515098" y="2035682"/>
            <a:ext cx="1208068" cy="1469384"/>
          </a:xfrm>
        </p:spPr>
        <p:txBody>
          <a:bodyPr anchor="ctr" anchorCtr="0"/>
          <a:lstStyle>
            <a:lvl1pPr marL="0" indent="0" algn="ctr">
              <a:buFont typeface="Arial" panose="020B0604020202020204" pitchFamily="34" charset="0"/>
              <a:buNone/>
              <a:defRPr sz="1600"/>
            </a:lvl1pPr>
          </a:lstStyle>
          <a:p>
            <a:endParaRPr lang="en-US" dirty="0"/>
          </a:p>
        </p:txBody>
      </p:sp>
      <p:sp>
        <p:nvSpPr>
          <p:cNvPr id="60" name="Text Placeholder 20">
            <a:extLst>
              <a:ext uri="{FF2B5EF4-FFF2-40B4-BE49-F238E27FC236}">
                <a16:creationId xmlns:a16="http://schemas.microsoft.com/office/drawing/2014/main" id="{7F042A2E-ACBF-7342-11CF-86B6C8B9F624}"/>
              </a:ext>
            </a:extLst>
          </p:cNvPr>
          <p:cNvSpPr>
            <a:spLocks noGrp="1"/>
          </p:cNvSpPr>
          <p:nvPr userDrawn="1">
            <p:ph type="body" sz="quarter" idx="22"/>
          </p:nvPr>
        </p:nvSpPr>
        <p:spPr>
          <a:xfrm>
            <a:off x="6515099" y="3698143"/>
            <a:ext cx="5054220" cy="402831"/>
          </a:xfrm>
        </p:spPr>
        <p:txBody>
          <a:bodyPr/>
          <a:lstStyle>
            <a:lvl1pPr marL="0" indent="0">
              <a:buFont typeface="Arial" panose="020B0604020202020204" pitchFamily="34" charset="0"/>
              <a:buNone/>
              <a:defRPr sz="2000" b="1"/>
            </a:lvl1pPr>
          </a:lstStyle>
          <a:p>
            <a:pPr lvl="0"/>
            <a:r>
              <a:rPr lang="en-US" dirty="0"/>
              <a:t>Click to edit Master text styles</a:t>
            </a:r>
          </a:p>
        </p:txBody>
      </p:sp>
      <p:sp>
        <p:nvSpPr>
          <p:cNvPr id="61" name="Text Placeholder 20">
            <a:extLst>
              <a:ext uri="{FF2B5EF4-FFF2-40B4-BE49-F238E27FC236}">
                <a16:creationId xmlns:a16="http://schemas.microsoft.com/office/drawing/2014/main" id="{00A868C8-A260-CCA4-0687-19E5029AC302}"/>
              </a:ext>
            </a:extLst>
          </p:cNvPr>
          <p:cNvSpPr>
            <a:spLocks noGrp="1"/>
          </p:cNvSpPr>
          <p:nvPr userDrawn="1">
            <p:ph type="body" sz="quarter" idx="23"/>
          </p:nvPr>
        </p:nvSpPr>
        <p:spPr>
          <a:xfrm>
            <a:off x="7912679" y="2076929"/>
            <a:ext cx="3656639" cy="402831"/>
          </a:xfrm>
        </p:spPr>
        <p:txBody>
          <a:bodyPr/>
          <a:lstStyle>
            <a:lvl1pPr marL="0" indent="0">
              <a:buFont typeface="Arial" panose="020B0604020202020204" pitchFamily="34" charset="0"/>
              <a:buNone/>
              <a:defRPr sz="2000" b="1"/>
            </a:lvl1pPr>
          </a:lstStyle>
          <a:p>
            <a:pPr lvl="0"/>
            <a:r>
              <a:rPr lang="en-US" dirty="0"/>
              <a:t>Click to edit Master text styles</a:t>
            </a:r>
          </a:p>
        </p:txBody>
      </p:sp>
      <p:sp>
        <p:nvSpPr>
          <p:cNvPr id="62" name="Text Placeholder 20">
            <a:extLst>
              <a:ext uri="{FF2B5EF4-FFF2-40B4-BE49-F238E27FC236}">
                <a16:creationId xmlns:a16="http://schemas.microsoft.com/office/drawing/2014/main" id="{A34F26EC-8293-FA41-ED95-73EAE1C65E19}"/>
              </a:ext>
            </a:extLst>
          </p:cNvPr>
          <p:cNvSpPr>
            <a:spLocks noGrp="1"/>
          </p:cNvSpPr>
          <p:nvPr userDrawn="1">
            <p:ph type="body" sz="quarter" idx="24"/>
          </p:nvPr>
        </p:nvSpPr>
        <p:spPr>
          <a:xfrm>
            <a:off x="7912679" y="2515497"/>
            <a:ext cx="3656639" cy="402831"/>
          </a:xfrm>
        </p:spPr>
        <p:txBody>
          <a:bodyPr/>
          <a:lstStyle>
            <a:lvl1pPr marL="0" indent="0">
              <a:buFont typeface="Arial" panose="020B0604020202020204" pitchFamily="34" charset="0"/>
              <a:buNone/>
              <a:defRPr sz="1600" b="0"/>
            </a:lvl1pPr>
          </a:lstStyle>
          <a:p>
            <a:pPr lvl="0"/>
            <a:r>
              <a:rPr lang="en-US" dirty="0"/>
              <a:t>Click to edit Master text styles</a:t>
            </a:r>
          </a:p>
        </p:txBody>
      </p:sp>
      <p:sp>
        <p:nvSpPr>
          <p:cNvPr id="63" name="Title 1">
            <a:extLst>
              <a:ext uri="{FF2B5EF4-FFF2-40B4-BE49-F238E27FC236}">
                <a16:creationId xmlns:a16="http://schemas.microsoft.com/office/drawing/2014/main" id="{2C3F2466-5744-BA10-FDF1-60078BAFFEC2}"/>
              </a:ext>
            </a:extLst>
          </p:cNvPr>
          <p:cNvSpPr>
            <a:spLocks noGrp="1"/>
          </p:cNvSpPr>
          <p:nvPr userDrawn="1">
            <p:ph type="title" hasCustomPrompt="1"/>
          </p:nvPr>
        </p:nvSpPr>
        <p:spPr>
          <a:xfrm>
            <a:off x="838200" y="173736"/>
            <a:ext cx="10515598" cy="964591"/>
          </a:xfrm>
        </p:spPr>
        <p:txBody>
          <a:bodyPr anchor="b"/>
          <a:lstStyle>
            <a:lvl1pPr>
              <a:defRPr sz="3000"/>
            </a:lvl1pPr>
          </a:lstStyle>
          <a:p>
            <a:r>
              <a:rPr lang="en-US" dirty="0"/>
              <a:t>Slide title on up to two lines – </a:t>
            </a:r>
            <a:br>
              <a:rPr lang="en-US" dirty="0"/>
            </a:br>
            <a:r>
              <a:rPr lang="en-US" dirty="0"/>
              <a:t>Arial Bold 30pt</a:t>
            </a:r>
          </a:p>
        </p:txBody>
      </p:sp>
    </p:spTree>
    <p:extLst>
      <p:ext uri="{BB962C8B-B14F-4D97-AF65-F5344CB8AC3E}">
        <p14:creationId xmlns:p14="http://schemas.microsoft.com/office/powerpoint/2010/main" val="30594719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North America – Vertical">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4572856" y="1310843"/>
            <a:ext cx="6780944" cy="4960746"/>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North America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Rectangle 17">
            <a:extLst>
              <a:ext uri="{FF2B5EF4-FFF2-40B4-BE49-F238E27FC236}">
                <a16:creationId xmlns:a16="http://schemas.microsoft.com/office/drawing/2014/main" id="{B4D58A1A-6DC2-03E4-37D4-5094B58F1BD1}"/>
              </a:ext>
            </a:extLst>
          </p:cNvPr>
          <p:cNvSpPr/>
          <p:nvPr/>
        </p:nvSpPr>
        <p:spPr>
          <a:xfrm>
            <a:off x="1" y="1343267"/>
            <a:ext cx="4156364" cy="4663440"/>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3F52E41-6FC2-E048-8CD9-D7AC05C50230}"/>
              </a:ext>
            </a:extLst>
          </p:cNvPr>
          <p:cNvCxnSpPr>
            <a:cxnSpLocks/>
          </p:cNvCxnSpPr>
          <p:nvPr/>
        </p:nvCxnSpPr>
        <p:spPr>
          <a:xfrm>
            <a:off x="110838" y="2933632"/>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3024CC7F-3BE2-C631-E2E9-34F78C1344B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4397" y="2985039"/>
            <a:ext cx="981495" cy="981495"/>
          </a:xfrm>
          <a:prstGeom prst="rect">
            <a:avLst/>
          </a:prstGeom>
        </p:spPr>
      </p:pic>
      <p:pic>
        <p:nvPicPr>
          <p:cNvPr id="18" name="Graphic 17">
            <a:extLst>
              <a:ext uri="{FF2B5EF4-FFF2-40B4-BE49-F238E27FC236}">
                <a16:creationId xmlns:a16="http://schemas.microsoft.com/office/drawing/2014/main" id="{B89254D9-79E9-90DE-2967-E807C10358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6492" y="4475453"/>
            <a:ext cx="677305" cy="883442"/>
          </a:xfrm>
          <a:prstGeom prst="rect">
            <a:avLst/>
          </a:prstGeom>
        </p:spPr>
      </p:pic>
      <p:cxnSp>
        <p:nvCxnSpPr>
          <p:cNvPr id="19" name="Straight Connector 18">
            <a:extLst>
              <a:ext uri="{FF2B5EF4-FFF2-40B4-BE49-F238E27FC236}">
                <a16:creationId xmlns:a16="http://schemas.microsoft.com/office/drawing/2014/main" id="{8752E410-EAFC-3FC9-E8F8-1A448B34E595}"/>
              </a:ext>
            </a:extLst>
          </p:cNvPr>
          <p:cNvCxnSpPr>
            <a:cxnSpLocks/>
          </p:cNvCxnSpPr>
          <p:nvPr/>
        </p:nvCxnSpPr>
        <p:spPr>
          <a:xfrm>
            <a:off x="110838" y="4018281"/>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EF7F3B4C-5960-9820-A5FF-CD871FFD6E60}"/>
              </a:ext>
            </a:extLst>
          </p:cNvPr>
          <p:cNvSpPr>
            <a:spLocks noGrp="1"/>
          </p:cNvSpPr>
          <p:nvPr>
            <p:ph idx="17"/>
          </p:nvPr>
        </p:nvSpPr>
        <p:spPr>
          <a:xfrm>
            <a:off x="1540898" y="3019975"/>
            <a:ext cx="2448606" cy="885243"/>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6BEE5AD-360B-08FE-70BE-53388CF73EA8}"/>
              </a:ext>
            </a:extLst>
          </p:cNvPr>
          <p:cNvSpPr>
            <a:spLocks noGrp="1"/>
          </p:cNvSpPr>
          <p:nvPr>
            <p:ph idx="18"/>
          </p:nvPr>
        </p:nvSpPr>
        <p:spPr>
          <a:xfrm>
            <a:off x="1540898" y="4208922"/>
            <a:ext cx="2448606" cy="1607144"/>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2" name="TextBox 1">
            <a:extLst>
              <a:ext uri="{FF2B5EF4-FFF2-40B4-BE49-F238E27FC236}">
                <a16:creationId xmlns:a16="http://schemas.microsoft.com/office/drawing/2014/main" id="{DB729E64-9DBC-B232-2127-69DE8320DEA1}"/>
              </a:ext>
            </a:extLst>
          </p:cNvPr>
          <p:cNvSpPr txBox="1"/>
          <p:nvPr userDrawn="1"/>
        </p:nvSpPr>
        <p:spPr>
          <a:xfrm>
            <a:off x="1540898" y="1447764"/>
            <a:ext cx="2448606" cy="1344220"/>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5"/>
              </a:buBlip>
              <a:defRPr sz="1600"/>
            </a:lvl2pPr>
            <a:lvl3pPr marL="684000" indent="-198000">
              <a:lnSpc>
                <a:spcPct val="100000"/>
              </a:lnSpc>
              <a:spcBef>
                <a:spcPts val="0"/>
              </a:spcBef>
              <a:spcAft>
                <a:spcPts val="1300"/>
              </a:spcAft>
              <a:buFontTx/>
              <a:buBlip>
                <a:blip r:embed="rId5"/>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t>North America</a:t>
            </a:r>
          </a:p>
        </p:txBody>
      </p:sp>
      <p:pic>
        <p:nvPicPr>
          <p:cNvPr id="23" name="Picture Placeholder 39" descr="Map&#10;&#10;Description automatically generated">
            <a:extLst>
              <a:ext uri="{FF2B5EF4-FFF2-40B4-BE49-F238E27FC236}">
                <a16:creationId xmlns:a16="http://schemas.microsoft.com/office/drawing/2014/main" id="{D243EF7F-4504-FA49-D157-48C3092486B5}"/>
              </a:ext>
            </a:extLst>
          </p:cNvPr>
          <p:cNvPicPr preferRelativeResize="0">
            <a:picLocks/>
          </p:cNvPicPr>
          <p:nvPr userDrawn="1"/>
        </p:nvPicPr>
        <p:blipFill>
          <a:blip r:embed="rId6" cstate="print">
            <a:extLst>
              <a:ext uri="{28A0092B-C50C-407E-A947-70E740481C1C}">
                <a14:useLocalDpi xmlns:a14="http://schemas.microsoft.com/office/drawing/2010/main"/>
              </a:ext>
            </a:extLst>
          </a:blip>
          <a:srcRect l="7874" r="7874"/>
          <a:stretch>
            <a:fillRect/>
          </a:stretch>
        </p:blipFill>
        <p:spPr>
          <a:xfrm>
            <a:off x="192788" y="1566255"/>
            <a:ext cx="1124712" cy="1124712"/>
          </a:xfrm>
          <a:prstGeom prst="ellipse">
            <a:avLst/>
          </a:prstGeom>
          <a:noFill/>
          <a:ln w="25400">
            <a:solidFill>
              <a:schemeClr val="tx1"/>
            </a:solidFill>
          </a:ln>
        </p:spPr>
      </p:pic>
    </p:spTree>
    <p:extLst>
      <p:ext uri="{BB962C8B-B14F-4D97-AF65-F5344CB8AC3E}">
        <p14:creationId xmlns:p14="http://schemas.microsoft.com/office/powerpoint/2010/main" val="261890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Europe – Vertical">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4572856" y="1310843"/>
            <a:ext cx="6780944" cy="4960746"/>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Europe</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Rectangle 17">
            <a:extLst>
              <a:ext uri="{FF2B5EF4-FFF2-40B4-BE49-F238E27FC236}">
                <a16:creationId xmlns:a16="http://schemas.microsoft.com/office/drawing/2014/main" id="{B4D58A1A-6DC2-03E4-37D4-5094B58F1BD1}"/>
              </a:ext>
            </a:extLst>
          </p:cNvPr>
          <p:cNvSpPr/>
          <p:nvPr/>
        </p:nvSpPr>
        <p:spPr>
          <a:xfrm>
            <a:off x="1" y="1343267"/>
            <a:ext cx="4156364" cy="4663440"/>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3F52E41-6FC2-E048-8CD9-D7AC05C50230}"/>
              </a:ext>
            </a:extLst>
          </p:cNvPr>
          <p:cNvCxnSpPr>
            <a:cxnSpLocks/>
          </p:cNvCxnSpPr>
          <p:nvPr/>
        </p:nvCxnSpPr>
        <p:spPr>
          <a:xfrm>
            <a:off x="110838" y="2933632"/>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3024CC7F-3BE2-C631-E2E9-34F78C1344B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4397" y="2985039"/>
            <a:ext cx="981495" cy="981495"/>
          </a:xfrm>
          <a:prstGeom prst="rect">
            <a:avLst/>
          </a:prstGeom>
        </p:spPr>
      </p:pic>
      <p:pic>
        <p:nvPicPr>
          <p:cNvPr id="18" name="Graphic 17">
            <a:extLst>
              <a:ext uri="{FF2B5EF4-FFF2-40B4-BE49-F238E27FC236}">
                <a16:creationId xmlns:a16="http://schemas.microsoft.com/office/drawing/2014/main" id="{B89254D9-79E9-90DE-2967-E807C10358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6492" y="4475453"/>
            <a:ext cx="677305" cy="883442"/>
          </a:xfrm>
          <a:prstGeom prst="rect">
            <a:avLst/>
          </a:prstGeom>
        </p:spPr>
      </p:pic>
      <p:cxnSp>
        <p:nvCxnSpPr>
          <p:cNvPr id="19" name="Straight Connector 18">
            <a:extLst>
              <a:ext uri="{FF2B5EF4-FFF2-40B4-BE49-F238E27FC236}">
                <a16:creationId xmlns:a16="http://schemas.microsoft.com/office/drawing/2014/main" id="{8752E410-EAFC-3FC9-E8F8-1A448B34E595}"/>
              </a:ext>
            </a:extLst>
          </p:cNvPr>
          <p:cNvCxnSpPr>
            <a:cxnSpLocks/>
          </p:cNvCxnSpPr>
          <p:nvPr/>
        </p:nvCxnSpPr>
        <p:spPr>
          <a:xfrm>
            <a:off x="110838" y="4018281"/>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EF7F3B4C-5960-9820-A5FF-CD871FFD6E60}"/>
              </a:ext>
            </a:extLst>
          </p:cNvPr>
          <p:cNvSpPr>
            <a:spLocks noGrp="1"/>
          </p:cNvSpPr>
          <p:nvPr>
            <p:ph idx="17"/>
          </p:nvPr>
        </p:nvSpPr>
        <p:spPr>
          <a:xfrm>
            <a:off x="1540898" y="3019975"/>
            <a:ext cx="2448606" cy="885243"/>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6BEE5AD-360B-08FE-70BE-53388CF73EA8}"/>
              </a:ext>
            </a:extLst>
          </p:cNvPr>
          <p:cNvSpPr>
            <a:spLocks noGrp="1"/>
          </p:cNvSpPr>
          <p:nvPr>
            <p:ph idx="18"/>
          </p:nvPr>
        </p:nvSpPr>
        <p:spPr>
          <a:xfrm>
            <a:off x="1540898" y="4208922"/>
            <a:ext cx="2448606" cy="1607144"/>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2" name="TextBox 1">
            <a:extLst>
              <a:ext uri="{FF2B5EF4-FFF2-40B4-BE49-F238E27FC236}">
                <a16:creationId xmlns:a16="http://schemas.microsoft.com/office/drawing/2014/main" id="{DB729E64-9DBC-B232-2127-69DE8320DEA1}"/>
              </a:ext>
            </a:extLst>
          </p:cNvPr>
          <p:cNvSpPr txBox="1"/>
          <p:nvPr userDrawn="1"/>
        </p:nvSpPr>
        <p:spPr>
          <a:xfrm>
            <a:off x="1540898" y="1447764"/>
            <a:ext cx="2448606" cy="1344220"/>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5"/>
              </a:buBlip>
              <a:defRPr sz="1600"/>
            </a:lvl2pPr>
            <a:lvl3pPr marL="684000" indent="-198000">
              <a:lnSpc>
                <a:spcPct val="100000"/>
              </a:lnSpc>
              <a:spcBef>
                <a:spcPts val="0"/>
              </a:spcBef>
              <a:spcAft>
                <a:spcPts val="1300"/>
              </a:spcAft>
              <a:buFontTx/>
              <a:buBlip>
                <a:blip r:embed="rId5"/>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t>Europe</a:t>
            </a:r>
          </a:p>
        </p:txBody>
      </p:sp>
      <p:pic>
        <p:nvPicPr>
          <p:cNvPr id="23" name="Picture Placeholder 39">
            <a:extLst>
              <a:ext uri="{FF2B5EF4-FFF2-40B4-BE49-F238E27FC236}">
                <a16:creationId xmlns:a16="http://schemas.microsoft.com/office/drawing/2014/main" id="{D243EF7F-4504-FA49-D157-48C3092486B5}"/>
              </a:ext>
            </a:extLst>
          </p:cNvPr>
          <p:cNvPicPr preferRelativeResize="0">
            <a:picLocks/>
          </p:cNvPicPr>
          <p:nvPr userDrawn="1"/>
        </p:nvPicPr>
        <p:blipFill>
          <a:blip r:embed="rId6"/>
          <a:srcRect l="15467" r="15467"/>
          <a:stretch/>
        </p:blipFill>
        <p:spPr>
          <a:xfrm>
            <a:off x="192788" y="1566255"/>
            <a:ext cx="1124712" cy="1124712"/>
          </a:xfrm>
          <a:prstGeom prst="ellipse">
            <a:avLst/>
          </a:prstGeom>
          <a:noFill/>
          <a:ln w="25400">
            <a:solidFill>
              <a:schemeClr val="tx1"/>
            </a:solidFill>
          </a:ln>
        </p:spPr>
      </p:pic>
    </p:spTree>
    <p:extLst>
      <p:ext uri="{BB962C8B-B14F-4D97-AF65-F5344CB8AC3E}">
        <p14:creationId xmlns:p14="http://schemas.microsoft.com/office/powerpoint/2010/main" val="42047027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atin America – Vertical">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4572856" y="1310843"/>
            <a:ext cx="6780944" cy="4960746"/>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Latin America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Rectangle 17">
            <a:extLst>
              <a:ext uri="{FF2B5EF4-FFF2-40B4-BE49-F238E27FC236}">
                <a16:creationId xmlns:a16="http://schemas.microsoft.com/office/drawing/2014/main" id="{B4D58A1A-6DC2-03E4-37D4-5094B58F1BD1}"/>
              </a:ext>
            </a:extLst>
          </p:cNvPr>
          <p:cNvSpPr/>
          <p:nvPr/>
        </p:nvSpPr>
        <p:spPr>
          <a:xfrm>
            <a:off x="1" y="1343267"/>
            <a:ext cx="4156364" cy="4663440"/>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3F52E41-6FC2-E048-8CD9-D7AC05C50230}"/>
              </a:ext>
            </a:extLst>
          </p:cNvPr>
          <p:cNvCxnSpPr>
            <a:cxnSpLocks/>
          </p:cNvCxnSpPr>
          <p:nvPr/>
        </p:nvCxnSpPr>
        <p:spPr>
          <a:xfrm>
            <a:off x="110838" y="2933632"/>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3024CC7F-3BE2-C631-E2E9-34F78C1344B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4397" y="2985039"/>
            <a:ext cx="981495" cy="981495"/>
          </a:xfrm>
          <a:prstGeom prst="rect">
            <a:avLst/>
          </a:prstGeom>
        </p:spPr>
      </p:pic>
      <p:pic>
        <p:nvPicPr>
          <p:cNvPr id="18" name="Graphic 17">
            <a:extLst>
              <a:ext uri="{FF2B5EF4-FFF2-40B4-BE49-F238E27FC236}">
                <a16:creationId xmlns:a16="http://schemas.microsoft.com/office/drawing/2014/main" id="{B89254D9-79E9-90DE-2967-E807C10358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6492" y="4475453"/>
            <a:ext cx="677305" cy="883442"/>
          </a:xfrm>
          <a:prstGeom prst="rect">
            <a:avLst/>
          </a:prstGeom>
        </p:spPr>
      </p:pic>
      <p:cxnSp>
        <p:nvCxnSpPr>
          <p:cNvPr id="19" name="Straight Connector 18">
            <a:extLst>
              <a:ext uri="{FF2B5EF4-FFF2-40B4-BE49-F238E27FC236}">
                <a16:creationId xmlns:a16="http://schemas.microsoft.com/office/drawing/2014/main" id="{8752E410-EAFC-3FC9-E8F8-1A448B34E595}"/>
              </a:ext>
            </a:extLst>
          </p:cNvPr>
          <p:cNvCxnSpPr>
            <a:cxnSpLocks/>
          </p:cNvCxnSpPr>
          <p:nvPr/>
        </p:nvCxnSpPr>
        <p:spPr>
          <a:xfrm>
            <a:off x="110838" y="4018281"/>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EF7F3B4C-5960-9820-A5FF-CD871FFD6E60}"/>
              </a:ext>
            </a:extLst>
          </p:cNvPr>
          <p:cNvSpPr>
            <a:spLocks noGrp="1"/>
          </p:cNvSpPr>
          <p:nvPr>
            <p:ph idx="17"/>
          </p:nvPr>
        </p:nvSpPr>
        <p:spPr>
          <a:xfrm>
            <a:off x="1540898" y="3019975"/>
            <a:ext cx="2448606" cy="885243"/>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6BEE5AD-360B-08FE-70BE-53388CF73EA8}"/>
              </a:ext>
            </a:extLst>
          </p:cNvPr>
          <p:cNvSpPr>
            <a:spLocks noGrp="1"/>
          </p:cNvSpPr>
          <p:nvPr>
            <p:ph idx="18"/>
          </p:nvPr>
        </p:nvSpPr>
        <p:spPr>
          <a:xfrm>
            <a:off x="1540898" y="4208922"/>
            <a:ext cx="2448606" cy="1607144"/>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2" name="TextBox 1">
            <a:extLst>
              <a:ext uri="{FF2B5EF4-FFF2-40B4-BE49-F238E27FC236}">
                <a16:creationId xmlns:a16="http://schemas.microsoft.com/office/drawing/2014/main" id="{DB729E64-9DBC-B232-2127-69DE8320DEA1}"/>
              </a:ext>
            </a:extLst>
          </p:cNvPr>
          <p:cNvSpPr txBox="1"/>
          <p:nvPr userDrawn="1"/>
        </p:nvSpPr>
        <p:spPr>
          <a:xfrm>
            <a:off x="1540898" y="1447764"/>
            <a:ext cx="2448606" cy="1344220"/>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5"/>
              </a:buBlip>
              <a:defRPr sz="1600"/>
            </a:lvl2pPr>
            <a:lvl3pPr marL="684000" indent="-198000">
              <a:lnSpc>
                <a:spcPct val="100000"/>
              </a:lnSpc>
              <a:spcBef>
                <a:spcPts val="0"/>
              </a:spcBef>
              <a:spcAft>
                <a:spcPts val="1300"/>
              </a:spcAft>
              <a:buFontTx/>
              <a:buBlip>
                <a:blip r:embed="rId5"/>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t>Latin America</a:t>
            </a:r>
          </a:p>
        </p:txBody>
      </p:sp>
      <p:pic>
        <p:nvPicPr>
          <p:cNvPr id="23" name="Picture Placeholder 39">
            <a:extLst>
              <a:ext uri="{FF2B5EF4-FFF2-40B4-BE49-F238E27FC236}">
                <a16:creationId xmlns:a16="http://schemas.microsoft.com/office/drawing/2014/main" id="{D243EF7F-4504-FA49-D157-48C3092486B5}"/>
              </a:ext>
            </a:extLst>
          </p:cNvPr>
          <p:cNvPicPr preferRelativeResize="0">
            <a:picLocks/>
          </p:cNvPicPr>
          <p:nvPr userDrawn="1"/>
        </p:nvPicPr>
        <p:blipFill>
          <a:blip r:embed="rId6"/>
          <a:srcRect t="3226" b="3226"/>
          <a:stretch/>
        </p:blipFill>
        <p:spPr>
          <a:xfrm>
            <a:off x="192788" y="1566255"/>
            <a:ext cx="1124712" cy="1124712"/>
          </a:xfrm>
          <a:prstGeom prst="ellipse">
            <a:avLst/>
          </a:prstGeom>
          <a:noFill/>
          <a:ln w="25400">
            <a:solidFill>
              <a:schemeClr val="tx1"/>
            </a:solidFill>
          </a:ln>
        </p:spPr>
      </p:pic>
    </p:spTree>
    <p:extLst>
      <p:ext uri="{BB962C8B-B14F-4D97-AF65-F5344CB8AC3E}">
        <p14:creationId xmlns:p14="http://schemas.microsoft.com/office/powerpoint/2010/main" val="31706582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sia Pacific – Vertical">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4572856" y="1310843"/>
            <a:ext cx="6780944" cy="4960746"/>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Asia Pacific</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Rectangle 17">
            <a:extLst>
              <a:ext uri="{FF2B5EF4-FFF2-40B4-BE49-F238E27FC236}">
                <a16:creationId xmlns:a16="http://schemas.microsoft.com/office/drawing/2014/main" id="{B4D58A1A-6DC2-03E4-37D4-5094B58F1BD1}"/>
              </a:ext>
            </a:extLst>
          </p:cNvPr>
          <p:cNvSpPr/>
          <p:nvPr/>
        </p:nvSpPr>
        <p:spPr>
          <a:xfrm>
            <a:off x="1" y="1343267"/>
            <a:ext cx="4156364" cy="4663440"/>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3F52E41-6FC2-E048-8CD9-D7AC05C50230}"/>
              </a:ext>
            </a:extLst>
          </p:cNvPr>
          <p:cNvCxnSpPr>
            <a:cxnSpLocks/>
          </p:cNvCxnSpPr>
          <p:nvPr/>
        </p:nvCxnSpPr>
        <p:spPr>
          <a:xfrm>
            <a:off x="110838" y="2933632"/>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3024CC7F-3BE2-C631-E2E9-34F78C1344B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4397" y="2985039"/>
            <a:ext cx="981495" cy="981495"/>
          </a:xfrm>
          <a:prstGeom prst="rect">
            <a:avLst/>
          </a:prstGeom>
        </p:spPr>
      </p:pic>
      <p:pic>
        <p:nvPicPr>
          <p:cNvPr id="18" name="Graphic 17">
            <a:extLst>
              <a:ext uri="{FF2B5EF4-FFF2-40B4-BE49-F238E27FC236}">
                <a16:creationId xmlns:a16="http://schemas.microsoft.com/office/drawing/2014/main" id="{B89254D9-79E9-90DE-2967-E807C10358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6492" y="4475453"/>
            <a:ext cx="677305" cy="883442"/>
          </a:xfrm>
          <a:prstGeom prst="rect">
            <a:avLst/>
          </a:prstGeom>
        </p:spPr>
      </p:pic>
      <p:cxnSp>
        <p:nvCxnSpPr>
          <p:cNvPr id="19" name="Straight Connector 18">
            <a:extLst>
              <a:ext uri="{FF2B5EF4-FFF2-40B4-BE49-F238E27FC236}">
                <a16:creationId xmlns:a16="http://schemas.microsoft.com/office/drawing/2014/main" id="{8752E410-EAFC-3FC9-E8F8-1A448B34E595}"/>
              </a:ext>
            </a:extLst>
          </p:cNvPr>
          <p:cNvCxnSpPr>
            <a:cxnSpLocks/>
          </p:cNvCxnSpPr>
          <p:nvPr/>
        </p:nvCxnSpPr>
        <p:spPr>
          <a:xfrm>
            <a:off x="110838" y="4018281"/>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EF7F3B4C-5960-9820-A5FF-CD871FFD6E60}"/>
              </a:ext>
            </a:extLst>
          </p:cNvPr>
          <p:cNvSpPr>
            <a:spLocks noGrp="1"/>
          </p:cNvSpPr>
          <p:nvPr>
            <p:ph idx="17"/>
          </p:nvPr>
        </p:nvSpPr>
        <p:spPr>
          <a:xfrm>
            <a:off x="1540898" y="3019975"/>
            <a:ext cx="2448606" cy="885243"/>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6BEE5AD-360B-08FE-70BE-53388CF73EA8}"/>
              </a:ext>
            </a:extLst>
          </p:cNvPr>
          <p:cNvSpPr>
            <a:spLocks noGrp="1"/>
          </p:cNvSpPr>
          <p:nvPr>
            <p:ph idx="18"/>
          </p:nvPr>
        </p:nvSpPr>
        <p:spPr>
          <a:xfrm>
            <a:off x="1540898" y="4208922"/>
            <a:ext cx="2448606" cy="1607144"/>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2" name="TextBox 1">
            <a:extLst>
              <a:ext uri="{FF2B5EF4-FFF2-40B4-BE49-F238E27FC236}">
                <a16:creationId xmlns:a16="http://schemas.microsoft.com/office/drawing/2014/main" id="{DB729E64-9DBC-B232-2127-69DE8320DEA1}"/>
              </a:ext>
            </a:extLst>
          </p:cNvPr>
          <p:cNvSpPr txBox="1"/>
          <p:nvPr userDrawn="1"/>
        </p:nvSpPr>
        <p:spPr>
          <a:xfrm>
            <a:off x="1540898" y="1447764"/>
            <a:ext cx="2448606" cy="1344220"/>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5"/>
              </a:buBlip>
              <a:defRPr sz="1600"/>
            </a:lvl2pPr>
            <a:lvl3pPr marL="684000" indent="-198000">
              <a:lnSpc>
                <a:spcPct val="100000"/>
              </a:lnSpc>
              <a:spcBef>
                <a:spcPts val="0"/>
              </a:spcBef>
              <a:spcAft>
                <a:spcPts val="1300"/>
              </a:spcAft>
              <a:buFontTx/>
              <a:buBlip>
                <a:blip r:embed="rId5"/>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t>Asia Pacific</a:t>
            </a:r>
          </a:p>
        </p:txBody>
      </p:sp>
      <p:pic>
        <p:nvPicPr>
          <p:cNvPr id="23" name="Picture Placeholder 39">
            <a:extLst>
              <a:ext uri="{FF2B5EF4-FFF2-40B4-BE49-F238E27FC236}">
                <a16:creationId xmlns:a16="http://schemas.microsoft.com/office/drawing/2014/main" id="{D243EF7F-4504-FA49-D157-48C3092486B5}"/>
              </a:ext>
            </a:extLst>
          </p:cNvPr>
          <p:cNvPicPr preferRelativeResize="0">
            <a:picLocks/>
          </p:cNvPicPr>
          <p:nvPr userDrawn="1"/>
        </p:nvPicPr>
        <p:blipFill>
          <a:blip r:embed="rId6"/>
          <a:srcRect l="4467" r="4467"/>
          <a:stretch/>
        </p:blipFill>
        <p:spPr>
          <a:xfrm>
            <a:off x="192788" y="1566255"/>
            <a:ext cx="1124712" cy="1124712"/>
          </a:xfrm>
          <a:prstGeom prst="ellipse">
            <a:avLst/>
          </a:prstGeom>
          <a:noFill/>
          <a:ln w="25400">
            <a:solidFill>
              <a:schemeClr val="tx1"/>
            </a:solidFill>
          </a:ln>
        </p:spPr>
      </p:pic>
    </p:spTree>
    <p:extLst>
      <p:ext uri="{BB962C8B-B14F-4D97-AF65-F5344CB8AC3E}">
        <p14:creationId xmlns:p14="http://schemas.microsoft.com/office/powerpoint/2010/main" val="29764194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Middle East &amp; Africa – Vertical">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4572856" y="1310843"/>
            <a:ext cx="6780944" cy="4960746"/>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Middle East &amp; Africa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Rectangle 17">
            <a:extLst>
              <a:ext uri="{FF2B5EF4-FFF2-40B4-BE49-F238E27FC236}">
                <a16:creationId xmlns:a16="http://schemas.microsoft.com/office/drawing/2014/main" id="{B4D58A1A-6DC2-03E4-37D4-5094B58F1BD1}"/>
              </a:ext>
            </a:extLst>
          </p:cNvPr>
          <p:cNvSpPr/>
          <p:nvPr/>
        </p:nvSpPr>
        <p:spPr>
          <a:xfrm>
            <a:off x="1" y="1343267"/>
            <a:ext cx="4156364" cy="4663440"/>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3F52E41-6FC2-E048-8CD9-D7AC05C50230}"/>
              </a:ext>
            </a:extLst>
          </p:cNvPr>
          <p:cNvCxnSpPr>
            <a:cxnSpLocks/>
          </p:cNvCxnSpPr>
          <p:nvPr/>
        </p:nvCxnSpPr>
        <p:spPr>
          <a:xfrm>
            <a:off x="110838" y="2933632"/>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3024CC7F-3BE2-C631-E2E9-34F78C1344B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4397" y="2985039"/>
            <a:ext cx="981495" cy="981495"/>
          </a:xfrm>
          <a:prstGeom prst="rect">
            <a:avLst/>
          </a:prstGeom>
        </p:spPr>
      </p:pic>
      <p:pic>
        <p:nvPicPr>
          <p:cNvPr id="18" name="Graphic 17">
            <a:extLst>
              <a:ext uri="{FF2B5EF4-FFF2-40B4-BE49-F238E27FC236}">
                <a16:creationId xmlns:a16="http://schemas.microsoft.com/office/drawing/2014/main" id="{B89254D9-79E9-90DE-2967-E807C10358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6492" y="4475453"/>
            <a:ext cx="677305" cy="883442"/>
          </a:xfrm>
          <a:prstGeom prst="rect">
            <a:avLst/>
          </a:prstGeom>
        </p:spPr>
      </p:pic>
      <p:cxnSp>
        <p:nvCxnSpPr>
          <p:cNvPr id="19" name="Straight Connector 18">
            <a:extLst>
              <a:ext uri="{FF2B5EF4-FFF2-40B4-BE49-F238E27FC236}">
                <a16:creationId xmlns:a16="http://schemas.microsoft.com/office/drawing/2014/main" id="{8752E410-EAFC-3FC9-E8F8-1A448B34E595}"/>
              </a:ext>
            </a:extLst>
          </p:cNvPr>
          <p:cNvCxnSpPr>
            <a:cxnSpLocks/>
          </p:cNvCxnSpPr>
          <p:nvPr/>
        </p:nvCxnSpPr>
        <p:spPr>
          <a:xfrm>
            <a:off x="110838" y="4018281"/>
            <a:ext cx="3934691" cy="0"/>
          </a:xfrm>
          <a:prstGeom prst="line">
            <a:avLst/>
          </a:prstGeom>
          <a:ln w="6032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EF7F3B4C-5960-9820-A5FF-CD871FFD6E60}"/>
              </a:ext>
            </a:extLst>
          </p:cNvPr>
          <p:cNvSpPr>
            <a:spLocks noGrp="1"/>
          </p:cNvSpPr>
          <p:nvPr>
            <p:ph idx="17"/>
          </p:nvPr>
        </p:nvSpPr>
        <p:spPr>
          <a:xfrm>
            <a:off x="1540898" y="3019975"/>
            <a:ext cx="2448606" cy="885243"/>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6BEE5AD-360B-08FE-70BE-53388CF73EA8}"/>
              </a:ext>
            </a:extLst>
          </p:cNvPr>
          <p:cNvSpPr>
            <a:spLocks noGrp="1"/>
          </p:cNvSpPr>
          <p:nvPr>
            <p:ph idx="18"/>
          </p:nvPr>
        </p:nvSpPr>
        <p:spPr>
          <a:xfrm>
            <a:off x="1540898" y="4208922"/>
            <a:ext cx="2448606" cy="1607144"/>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2" name="TextBox 1">
            <a:extLst>
              <a:ext uri="{FF2B5EF4-FFF2-40B4-BE49-F238E27FC236}">
                <a16:creationId xmlns:a16="http://schemas.microsoft.com/office/drawing/2014/main" id="{DB729E64-9DBC-B232-2127-69DE8320DEA1}"/>
              </a:ext>
            </a:extLst>
          </p:cNvPr>
          <p:cNvSpPr txBox="1"/>
          <p:nvPr userDrawn="1"/>
        </p:nvSpPr>
        <p:spPr>
          <a:xfrm>
            <a:off x="1540898" y="1447764"/>
            <a:ext cx="2448606" cy="1344220"/>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5"/>
              </a:buBlip>
              <a:defRPr sz="1600"/>
            </a:lvl2pPr>
            <a:lvl3pPr marL="684000" indent="-198000">
              <a:lnSpc>
                <a:spcPct val="100000"/>
              </a:lnSpc>
              <a:spcBef>
                <a:spcPts val="0"/>
              </a:spcBef>
              <a:spcAft>
                <a:spcPts val="1300"/>
              </a:spcAft>
              <a:buFontTx/>
              <a:buBlip>
                <a:blip r:embed="rId5"/>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t>Middle East </a:t>
            </a:r>
            <a:br>
              <a:rPr lang="en-US" dirty="0"/>
            </a:br>
            <a:r>
              <a:rPr lang="en-US" dirty="0"/>
              <a:t>&amp; Africa</a:t>
            </a:r>
          </a:p>
        </p:txBody>
      </p:sp>
      <p:pic>
        <p:nvPicPr>
          <p:cNvPr id="23" name="Picture Placeholder 39">
            <a:extLst>
              <a:ext uri="{FF2B5EF4-FFF2-40B4-BE49-F238E27FC236}">
                <a16:creationId xmlns:a16="http://schemas.microsoft.com/office/drawing/2014/main" id="{D243EF7F-4504-FA49-D157-48C3092486B5}"/>
              </a:ext>
            </a:extLst>
          </p:cNvPr>
          <p:cNvPicPr preferRelativeResize="0">
            <a:picLocks/>
          </p:cNvPicPr>
          <p:nvPr userDrawn="1"/>
        </p:nvPicPr>
        <p:blipFill>
          <a:blip r:embed="rId6"/>
          <a:srcRect l="2162" r="2162"/>
          <a:stretch/>
        </p:blipFill>
        <p:spPr>
          <a:xfrm>
            <a:off x="192788" y="1566255"/>
            <a:ext cx="1124712" cy="1124712"/>
          </a:xfrm>
          <a:prstGeom prst="ellipse">
            <a:avLst/>
          </a:prstGeom>
          <a:noFill/>
          <a:ln w="25400">
            <a:solidFill>
              <a:schemeClr val="tx1"/>
            </a:solidFill>
          </a:ln>
        </p:spPr>
      </p:pic>
    </p:spTree>
    <p:extLst>
      <p:ext uri="{BB962C8B-B14F-4D97-AF65-F5344CB8AC3E}">
        <p14:creationId xmlns:p14="http://schemas.microsoft.com/office/powerpoint/2010/main" val="38245763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North America - Horizont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Vertical Office Location – North America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8" name="Rectangle 17">
            <a:extLst>
              <a:ext uri="{FF2B5EF4-FFF2-40B4-BE49-F238E27FC236}">
                <a16:creationId xmlns:a16="http://schemas.microsoft.com/office/drawing/2014/main" id="{B520F536-8DB3-6A55-377D-0F9238E5DD40}"/>
              </a:ext>
            </a:extLst>
          </p:cNvPr>
          <p:cNvSpPr/>
          <p:nvPr/>
        </p:nvSpPr>
        <p:spPr>
          <a:xfrm>
            <a:off x="0" y="1495424"/>
            <a:ext cx="11660266" cy="1380832"/>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con&#10;&#10;Description automatically generated">
            <a:extLst>
              <a:ext uri="{FF2B5EF4-FFF2-40B4-BE49-F238E27FC236}">
                <a16:creationId xmlns:a16="http://schemas.microsoft.com/office/drawing/2014/main" id="{9E07E09C-B934-2F95-24A1-921F96AC00F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00774" y="2057033"/>
            <a:ext cx="691352" cy="691352"/>
          </a:xfrm>
          <a:prstGeom prst="rect">
            <a:avLst/>
          </a:prstGeom>
        </p:spPr>
      </p:pic>
      <p:pic>
        <p:nvPicPr>
          <p:cNvPr id="20" name="Graphic 19">
            <a:extLst>
              <a:ext uri="{FF2B5EF4-FFF2-40B4-BE49-F238E27FC236}">
                <a16:creationId xmlns:a16="http://schemas.microsoft.com/office/drawing/2014/main" id="{7BFF223C-F4C9-5898-EE4E-9858D528D3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11444" y="1815130"/>
            <a:ext cx="586566" cy="765087"/>
          </a:xfrm>
          <a:prstGeom prst="rect">
            <a:avLst/>
          </a:prstGeom>
        </p:spPr>
      </p:pic>
      <p:sp>
        <p:nvSpPr>
          <p:cNvPr id="25" name="Content Placeholder 2">
            <a:extLst>
              <a:ext uri="{FF2B5EF4-FFF2-40B4-BE49-F238E27FC236}">
                <a16:creationId xmlns:a16="http://schemas.microsoft.com/office/drawing/2014/main" id="{6D0D2B5B-9287-A92A-671E-DC7AEE22F7D3}"/>
              </a:ext>
            </a:extLst>
          </p:cNvPr>
          <p:cNvSpPr>
            <a:spLocks noGrp="1"/>
          </p:cNvSpPr>
          <p:nvPr userDrawn="1">
            <p:ph idx="1"/>
          </p:nvPr>
        </p:nvSpPr>
        <p:spPr>
          <a:xfrm>
            <a:off x="838200" y="3214571"/>
            <a:ext cx="10515600" cy="305701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34" name="Content Placeholder 2">
            <a:extLst>
              <a:ext uri="{FF2B5EF4-FFF2-40B4-BE49-F238E27FC236}">
                <a16:creationId xmlns:a16="http://schemas.microsoft.com/office/drawing/2014/main" id="{266472FA-29CC-0D55-7236-787E96420FFE}"/>
              </a:ext>
            </a:extLst>
          </p:cNvPr>
          <p:cNvSpPr>
            <a:spLocks noGrp="1"/>
          </p:cNvSpPr>
          <p:nvPr>
            <p:ph idx="17"/>
          </p:nvPr>
        </p:nvSpPr>
        <p:spPr>
          <a:xfrm>
            <a:off x="3213610" y="2295096"/>
            <a:ext cx="2197834" cy="318309"/>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5" name="Content Placeholder 2">
            <a:extLst>
              <a:ext uri="{FF2B5EF4-FFF2-40B4-BE49-F238E27FC236}">
                <a16:creationId xmlns:a16="http://schemas.microsoft.com/office/drawing/2014/main" id="{008AE522-6E16-9016-3C88-ACAB6ADEA724}"/>
              </a:ext>
            </a:extLst>
          </p:cNvPr>
          <p:cNvSpPr>
            <a:spLocks noGrp="1"/>
          </p:cNvSpPr>
          <p:nvPr>
            <p:ph idx="18"/>
          </p:nvPr>
        </p:nvSpPr>
        <p:spPr>
          <a:xfrm>
            <a:off x="6224281" y="1599137"/>
            <a:ext cx="5255200" cy="1149248"/>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pic>
        <p:nvPicPr>
          <p:cNvPr id="3" name="Picture Placeholder 39" descr="Map&#10;&#10;Description automatically generated">
            <a:extLst>
              <a:ext uri="{FF2B5EF4-FFF2-40B4-BE49-F238E27FC236}">
                <a16:creationId xmlns:a16="http://schemas.microsoft.com/office/drawing/2014/main" id="{E609DFF3-7555-70A6-EC20-5BF7DD117DCD}"/>
              </a:ext>
            </a:extLst>
          </p:cNvPr>
          <p:cNvPicPr preferRelativeResize="0">
            <a:picLocks/>
          </p:cNvPicPr>
          <p:nvPr userDrawn="1"/>
        </p:nvPicPr>
        <p:blipFill>
          <a:blip r:embed="rId5" cstate="print">
            <a:extLst>
              <a:ext uri="{28A0092B-C50C-407E-A947-70E740481C1C}">
                <a14:useLocalDpi xmlns:a14="http://schemas.microsoft.com/office/drawing/2010/main"/>
              </a:ext>
            </a:extLst>
          </a:blip>
          <a:srcRect l="7874" r="7874"/>
          <a:stretch>
            <a:fillRect/>
          </a:stretch>
        </p:blipFill>
        <p:spPr>
          <a:xfrm>
            <a:off x="716542" y="1451737"/>
            <a:ext cx="1472184" cy="1472184"/>
          </a:xfrm>
          <a:prstGeom prst="ellipse">
            <a:avLst/>
          </a:prstGeom>
          <a:noFill/>
          <a:ln w="25400">
            <a:solidFill>
              <a:schemeClr val="tx1"/>
            </a:solidFill>
          </a:ln>
        </p:spPr>
      </p:pic>
      <p:sp>
        <p:nvSpPr>
          <p:cNvPr id="4" name="TextBox 3">
            <a:extLst>
              <a:ext uri="{FF2B5EF4-FFF2-40B4-BE49-F238E27FC236}">
                <a16:creationId xmlns:a16="http://schemas.microsoft.com/office/drawing/2014/main" id="{D3300D44-25ED-D6D4-A8B1-65F760C6F909}"/>
              </a:ext>
            </a:extLst>
          </p:cNvPr>
          <p:cNvSpPr txBox="1"/>
          <p:nvPr userDrawn="1"/>
        </p:nvSpPr>
        <p:spPr>
          <a:xfrm>
            <a:off x="2476865" y="1550007"/>
            <a:ext cx="2448606" cy="592571"/>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6"/>
              </a:buBlip>
              <a:defRPr sz="1600"/>
            </a:lvl2pPr>
            <a:lvl3pPr marL="684000" indent="-198000">
              <a:lnSpc>
                <a:spcPct val="100000"/>
              </a:lnSpc>
              <a:spcBef>
                <a:spcPts val="0"/>
              </a:spcBef>
              <a:spcAft>
                <a:spcPts val="1300"/>
              </a:spcAft>
              <a:buFontTx/>
              <a:buBlip>
                <a:blip r:embed="rId6"/>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b="1" dirty="0"/>
              <a:t>North America</a:t>
            </a:r>
          </a:p>
        </p:txBody>
      </p:sp>
    </p:spTree>
    <p:extLst>
      <p:ext uri="{BB962C8B-B14F-4D97-AF65-F5344CB8AC3E}">
        <p14:creationId xmlns:p14="http://schemas.microsoft.com/office/powerpoint/2010/main" val="20840542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Middle East &amp; Africa - Horizont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Horizontal Office Location – Middle East &amp; Africa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8" name="Rectangle 17">
            <a:extLst>
              <a:ext uri="{FF2B5EF4-FFF2-40B4-BE49-F238E27FC236}">
                <a16:creationId xmlns:a16="http://schemas.microsoft.com/office/drawing/2014/main" id="{B520F536-8DB3-6A55-377D-0F9238E5DD40}"/>
              </a:ext>
            </a:extLst>
          </p:cNvPr>
          <p:cNvSpPr/>
          <p:nvPr/>
        </p:nvSpPr>
        <p:spPr>
          <a:xfrm>
            <a:off x="0" y="1495424"/>
            <a:ext cx="11660266" cy="1380832"/>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con&#10;&#10;Description automatically generated">
            <a:extLst>
              <a:ext uri="{FF2B5EF4-FFF2-40B4-BE49-F238E27FC236}">
                <a16:creationId xmlns:a16="http://schemas.microsoft.com/office/drawing/2014/main" id="{9E07E09C-B934-2F95-24A1-921F96AC00F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00774" y="2057033"/>
            <a:ext cx="691352" cy="691352"/>
          </a:xfrm>
          <a:prstGeom prst="rect">
            <a:avLst/>
          </a:prstGeom>
        </p:spPr>
      </p:pic>
      <p:pic>
        <p:nvPicPr>
          <p:cNvPr id="20" name="Graphic 19">
            <a:extLst>
              <a:ext uri="{FF2B5EF4-FFF2-40B4-BE49-F238E27FC236}">
                <a16:creationId xmlns:a16="http://schemas.microsoft.com/office/drawing/2014/main" id="{7BFF223C-F4C9-5898-EE4E-9858D528D3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11444" y="1815130"/>
            <a:ext cx="586566" cy="765087"/>
          </a:xfrm>
          <a:prstGeom prst="rect">
            <a:avLst/>
          </a:prstGeom>
        </p:spPr>
      </p:pic>
      <p:sp>
        <p:nvSpPr>
          <p:cNvPr id="25" name="Content Placeholder 2">
            <a:extLst>
              <a:ext uri="{FF2B5EF4-FFF2-40B4-BE49-F238E27FC236}">
                <a16:creationId xmlns:a16="http://schemas.microsoft.com/office/drawing/2014/main" id="{6D0D2B5B-9287-A92A-671E-DC7AEE22F7D3}"/>
              </a:ext>
            </a:extLst>
          </p:cNvPr>
          <p:cNvSpPr>
            <a:spLocks noGrp="1"/>
          </p:cNvSpPr>
          <p:nvPr userDrawn="1">
            <p:ph idx="1"/>
          </p:nvPr>
        </p:nvSpPr>
        <p:spPr>
          <a:xfrm>
            <a:off x="838200" y="3214571"/>
            <a:ext cx="10515600" cy="305701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34" name="Content Placeholder 2">
            <a:extLst>
              <a:ext uri="{FF2B5EF4-FFF2-40B4-BE49-F238E27FC236}">
                <a16:creationId xmlns:a16="http://schemas.microsoft.com/office/drawing/2014/main" id="{266472FA-29CC-0D55-7236-787E96420FFE}"/>
              </a:ext>
            </a:extLst>
          </p:cNvPr>
          <p:cNvSpPr>
            <a:spLocks noGrp="1"/>
          </p:cNvSpPr>
          <p:nvPr>
            <p:ph idx="17"/>
          </p:nvPr>
        </p:nvSpPr>
        <p:spPr>
          <a:xfrm>
            <a:off x="3213610" y="2295096"/>
            <a:ext cx="2197834" cy="318309"/>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5" name="Content Placeholder 2">
            <a:extLst>
              <a:ext uri="{FF2B5EF4-FFF2-40B4-BE49-F238E27FC236}">
                <a16:creationId xmlns:a16="http://schemas.microsoft.com/office/drawing/2014/main" id="{008AE522-6E16-9016-3C88-ACAB6ADEA724}"/>
              </a:ext>
            </a:extLst>
          </p:cNvPr>
          <p:cNvSpPr>
            <a:spLocks noGrp="1"/>
          </p:cNvSpPr>
          <p:nvPr>
            <p:ph idx="18"/>
          </p:nvPr>
        </p:nvSpPr>
        <p:spPr>
          <a:xfrm>
            <a:off x="6224281" y="1599137"/>
            <a:ext cx="5255200" cy="1149248"/>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pic>
        <p:nvPicPr>
          <p:cNvPr id="3" name="Picture Placeholder 39">
            <a:extLst>
              <a:ext uri="{FF2B5EF4-FFF2-40B4-BE49-F238E27FC236}">
                <a16:creationId xmlns:a16="http://schemas.microsoft.com/office/drawing/2014/main" id="{E609DFF3-7555-70A6-EC20-5BF7DD117DCD}"/>
              </a:ext>
            </a:extLst>
          </p:cNvPr>
          <p:cNvPicPr preferRelativeResize="0">
            <a:picLocks/>
          </p:cNvPicPr>
          <p:nvPr userDrawn="1"/>
        </p:nvPicPr>
        <p:blipFill>
          <a:blip r:embed="rId5"/>
          <a:srcRect l="2162" r="2162"/>
          <a:stretch/>
        </p:blipFill>
        <p:spPr>
          <a:xfrm>
            <a:off x="716542" y="1451737"/>
            <a:ext cx="1472184" cy="1472184"/>
          </a:xfrm>
          <a:prstGeom prst="ellipse">
            <a:avLst/>
          </a:prstGeom>
          <a:noFill/>
          <a:ln w="25400">
            <a:solidFill>
              <a:schemeClr val="tx1"/>
            </a:solidFill>
          </a:ln>
        </p:spPr>
      </p:pic>
      <p:sp>
        <p:nvSpPr>
          <p:cNvPr id="4" name="TextBox 3">
            <a:extLst>
              <a:ext uri="{FF2B5EF4-FFF2-40B4-BE49-F238E27FC236}">
                <a16:creationId xmlns:a16="http://schemas.microsoft.com/office/drawing/2014/main" id="{D3300D44-25ED-D6D4-A8B1-65F760C6F909}"/>
              </a:ext>
            </a:extLst>
          </p:cNvPr>
          <p:cNvSpPr txBox="1"/>
          <p:nvPr userDrawn="1"/>
        </p:nvSpPr>
        <p:spPr>
          <a:xfrm>
            <a:off x="2476865" y="1550007"/>
            <a:ext cx="3051738" cy="592571"/>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6"/>
              </a:buBlip>
              <a:defRPr sz="1600"/>
            </a:lvl2pPr>
            <a:lvl3pPr marL="684000" indent="-198000">
              <a:lnSpc>
                <a:spcPct val="100000"/>
              </a:lnSpc>
              <a:spcBef>
                <a:spcPts val="0"/>
              </a:spcBef>
              <a:spcAft>
                <a:spcPts val="1300"/>
              </a:spcAft>
              <a:buFontTx/>
              <a:buBlip>
                <a:blip r:embed="rId6"/>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sz="2300" b="1" dirty="0"/>
              <a:t>Middle East &amp; Africa</a:t>
            </a:r>
          </a:p>
        </p:txBody>
      </p:sp>
    </p:spTree>
    <p:extLst>
      <p:ext uri="{BB962C8B-B14F-4D97-AF65-F5344CB8AC3E}">
        <p14:creationId xmlns:p14="http://schemas.microsoft.com/office/powerpoint/2010/main" val="24202018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sia Pacific - Horizont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Horizontal Office Location – Asia Pacific</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8" name="Rectangle 17">
            <a:extLst>
              <a:ext uri="{FF2B5EF4-FFF2-40B4-BE49-F238E27FC236}">
                <a16:creationId xmlns:a16="http://schemas.microsoft.com/office/drawing/2014/main" id="{B520F536-8DB3-6A55-377D-0F9238E5DD40}"/>
              </a:ext>
            </a:extLst>
          </p:cNvPr>
          <p:cNvSpPr/>
          <p:nvPr/>
        </p:nvSpPr>
        <p:spPr>
          <a:xfrm>
            <a:off x="0" y="1495424"/>
            <a:ext cx="11660266" cy="1380832"/>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con&#10;&#10;Description automatically generated">
            <a:extLst>
              <a:ext uri="{FF2B5EF4-FFF2-40B4-BE49-F238E27FC236}">
                <a16:creationId xmlns:a16="http://schemas.microsoft.com/office/drawing/2014/main" id="{9E07E09C-B934-2F95-24A1-921F96AC00F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00774" y="2057033"/>
            <a:ext cx="691352" cy="691352"/>
          </a:xfrm>
          <a:prstGeom prst="rect">
            <a:avLst/>
          </a:prstGeom>
        </p:spPr>
      </p:pic>
      <p:pic>
        <p:nvPicPr>
          <p:cNvPr id="20" name="Graphic 19">
            <a:extLst>
              <a:ext uri="{FF2B5EF4-FFF2-40B4-BE49-F238E27FC236}">
                <a16:creationId xmlns:a16="http://schemas.microsoft.com/office/drawing/2014/main" id="{7BFF223C-F4C9-5898-EE4E-9858D528D3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11444" y="1815130"/>
            <a:ext cx="586566" cy="765087"/>
          </a:xfrm>
          <a:prstGeom prst="rect">
            <a:avLst/>
          </a:prstGeom>
        </p:spPr>
      </p:pic>
      <p:sp>
        <p:nvSpPr>
          <p:cNvPr id="25" name="Content Placeholder 2">
            <a:extLst>
              <a:ext uri="{FF2B5EF4-FFF2-40B4-BE49-F238E27FC236}">
                <a16:creationId xmlns:a16="http://schemas.microsoft.com/office/drawing/2014/main" id="{6D0D2B5B-9287-A92A-671E-DC7AEE22F7D3}"/>
              </a:ext>
            </a:extLst>
          </p:cNvPr>
          <p:cNvSpPr>
            <a:spLocks noGrp="1"/>
          </p:cNvSpPr>
          <p:nvPr userDrawn="1">
            <p:ph idx="1"/>
          </p:nvPr>
        </p:nvSpPr>
        <p:spPr>
          <a:xfrm>
            <a:off x="838200" y="3214571"/>
            <a:ext cx="10515600" cy="305701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34" name="Content Placeholder 2">
            <a:extLst>
              <a:ext uri="{FF2B5EF4-FFF2-40B4-BE49-F238E27FC236}">
                <a16:creationId xmlns:a16="http://schemas.microsoft.com/office/drawing/2014/main" id="{266472FA-29CC-0D55-7236-787E96420FFE}"/>
              </a:ext>
            </a:extLst>
          </p:cNvPr>
          <p:cNvSpPr>
            <a:spLocks noGrp="1"/>
          </p:cNvSpPr>
          <p:nvPr>
            <p:ph idx="17"/>
          </p:nvPr>
        </p:nvSpPr>
        <p:spPr>
          <a:xfrm>
            <a:off x="3213610" y="2295096"/>
            <a:ext cx="2197834" cy="318309"/>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5" name="Content Placeholder 2">
            <a:extLst>
              <a:ext uri="{FF2B5EF4-FFF2-40B4-BE49-F238E27FC236}">
                <a16:creationId xmlns:a16="http://schemas.microsoft.com/office/drawing/2014/main" id="{008AE522-6E16-9016-3C88-ACAB6ADEA724}"/>
              </a:ext>
            </a:extLst>
          </p:cNvPr>
          <p:cNvSpPr>
            <a:spLocks noGrp="1"/>
          </p:cNvSpPr>
          <p:nvPr>
            <p:ph idx="18"/>
          </p:nvPr>
        </p:nvSpPr>
        <p:spPr>
          <a:xfrm>
            <a:off x="6224281" y="1599137"/>
            <a:ext cx="5255200" cy="1149248"/>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pic>
        <p:nvPicPr>
          <p:cNvPr id="3" name="Picture Placeholder 39">
            <a:extLst>
              <a:ext uri="{FF2B5EF4-FFF2-40B4-BE49-F238E27FC236}">
                <a16:creationId xmlns:a16="http://schemas.microsoft.com/office/drawing/2014/main" id="{E609DFF3-7555-70A6-EC20-5BF7DD117DCD}"/>
              </a:ext>
            </a:extLst>
          </p:cNvPr>
          <p:cNvPicPr preferRelativeResize="0">
            <a:picLocks/>
          </p:cNvPicPr>
          <p:nvPr userDrawn="1"/>
        </p:nvPicPr>
        <p:blipFill>
          <a:blip r:embed="rId5"/>
          <a:srcRect l="4467" r="4467"/>
          <a:stretch/>
        </p:blipFill>
        <p:spPr>
          <a:xfrm>
            <a:off x="716542" y="1451737"/>
            <a:ext cx="1472184" cy="1472184"/>
          </a:xfrm>
          <a:prstGeom prst="ellipse">
            <a:avLst/>
          </a:prstGeom>
          <a:noFill/>
          <a:ln w="25400">
            <a:solidFill>
              <a:schemeClr val="tx1"/>
            </a:solidFill>
          </a:ln>
        </p:spPr>
      </p:pic>
      <p:sp>
        <p:nvSpPr>
          <p:cNvPr id="4" name="TextBox 3">
            <a:extLst>
              <a:ext uri="{FF2B5EF4-FFF2-40B4-BE49-F238E27FC236}">
                <a16:creationId xmlns:a16="http://schemas.microsoft.com/office/drawing/2014/main" id="{D3300D44-25ED-D6D4-A8B1-65F760C6F909}"/>
              </a:ext>
            </a:extLst>
          </p:cNvPr>
          <p:cNvSpPr txBox="1"/>
          <p:nvPr userDrawn="1"/>
        </p:nvSpPr>
        <p:spPr>
          <a:xfrm>
            <a:off x="2476865" y="1550007"/>
            <a:ext cx="3051738" cy="592571"/>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6"/>
              </a:buBlip>
              <a:defRPr sz="1600"/>
            </a:lvl2pPr>
            <a:lvl3pPr marL="684000" indent="-198000">
              <a:lnSpc>
                <a:spcPct val="100000"/>
              </a:lnSpc>
              <a:spcBef>
                <a:spcPts val="0"/>
              </a:spcBef>
              <a:spcAft>
                <a:spcPts val="1300"/>
              </a:spcAft>
              <a:buFontTx/>
              <a:buBlip>
                <a:blip r:embed="rId6"/>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sz="2400" b="1" dirty="0"/>
              <a:t>Asia Pacific</a:t>
            </a:r>
          </a:p>
        </p:txBody>
      </p:sp>
    </p:spTree>
    <p:extLst>
      <p:ext uri="{BB962C8B-B14F-4D97-AF65-F5344CB8AC3E}">
        <p14:creationId xmlns:p14="http://schemas.microsoft.com/office/powerpoint/2010/main" val="23036070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Graphite Title Slide 4">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CAE658-C516-B945-85F3-C6F226FA241F}"/>
              </a:ext>
            </a:extLst>
          </p:cNvPr>
          <p:cNvPicPr>
            <a:picLocks noChangeAspect="1"/>
          </p:cNvPicPr>
          <p:nvPr userDrawn="1"/>
        </p:nvPicPr>
        <p:blipFill>
          <a:blip r:embed="rId2"/>
          <a:srcRect/>
          <a:stretch/>
        </p:blipFill>
        <p:spPr>
          <a:xfrm>
            <a:off x="763" y="1039"/>
            <a:ext cx="12190474" cy="6855922"/>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pic>
        <p:nvPicPr>
          <p:cNvPr id="8" name="Picture 7">
            <a:extLst>
              <a:ext uri="{FF2B5EF4-FFF2-40B4-BE49-F238E27FC236}">
                <a16:creationId xmlns:a16="http://schemas.microsoft.com/office/drawing/2014/main" id="{3F0007C9-17D2-44A4-9703-375B6D0B777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7" name="TextBox 6">
            <a:extLst>
              <a:ext uri="{FF2B5EF4-FFF2-40B4-BE49-F238E27FC236}">
                <a16:creationId xmlns:a16="http://schemas.microsoft.com/office/drawing/2014/main" id="{236131FE-3B49-48B8-8803-9B36A1C21338}"/>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spTree>
    <p:extLst>
      <p:ext uri="{BB962C8B-B14F-4D97-AF65-F5344CB8AC3E}">
        <p14:creationId xmlns:p14="http://schemas.microsoft.com/office/powerpoint/2010/main" val="1827514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Europe - Horizont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Horizontal Office Location – Europe</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8" name="Rectangle 17">
            <a:extLst>
              <a:ext uri="{FF2B5EF4-FFF2-40B4-BE49-F238E27FC236}">
                <a16:creationId xmlns:a16="http://schemas.microsoft.com/office/drawing/2014/main" id="{B520F536-8DB3-6A55-377D-0F9238E5DD40}"/>
              </a:ext>
            </a:extLst>
          </p:cNvPr>
          <p:cNvSpPr/>
          <p:nvPr/>
        </p:nvSpPr>
        <p:spPr>
          <a:xfrm>
            <a:off x="0" y="1495424"/>
            <a:ext cx="11660266" cy="1380832"/>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con&#10;&#10;Description automatically generated">
            <a:extLst>
              <a:ext uri="{FF2B5EF4-FFF2-40B4-BE49-F238E27FC236}">
                <a16:creationId xmlns:a16="http://schemas.microsoft.com/office/drawing/2014/main" id="{9E07E09C-B934-2F95-24A1-921F96AC00F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00774" y="2057033"/>
            <a:ext cx="691352" cy="691352"/>
          </a:xfrm>
          <a:prstGeom prst="rect">
            <a:avLst/>
          </a:prstGeom>
        </p:spPr>
      </p:pic>
      <p:pic>
        <p:nvPicPr>
          <p:cNvPr id="20" name="Graphic 19">
            <a:extLst>
              <a:ext uri="{FF2B5EF4-FFF2-40B4-BE49-F238E27FC236}">
                <a16:creationId xmlns:a16="http://schemas.microsoft.com/office/drawing/2014/main" id="{7BFF223C-F4C9-5898-EE4E-9858D528D3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11444" y="1815130"/>
            <a:ext cx="586566" cy="765087"/>
          </a:xfrm>
          <a:prstGeom prst="rect">
            <a:avLst/>
          </a:prstGeom>
        </p:spPr>
      </p:pic>
      <p:sp>
        <p:nvSpPr>
          <p:cNvPr id="25" name="Content Placeholder 2">
            <a:extLst>
              <a:ext uri="{FF2B5EF4-FFF2-40B4-BE49-F238E27FC236}">
                <a16:creationId xmlns:a16="http://schemas.microsoft.com/office/drawing/2014/main" id="{6D0D2B5B-9287-A92A-671E-DC7AEE22F7D3}"/>
              </a:ext>
            </a:extLst>
          </p:cNvPr>
          <p:cNvSpPr>
            <a:spLocks noGrp="1"/>
          </p:cNvSpPr>
          <p:nvPr userDrawn="1">
            <p:ph idx="1"/>
          </p:nvPr>
        </p:nvSpPr>
        <p:spPr>
          <a:xfrm>
            <a:off x="838200" y="3214571"/>
            <a:ext cx="10515600" cy="305701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34" name="Content Placeholder 2">
            <a:extLst>
              <a:ext uri="{FF2B5EF4-FFF2-40B4-BE49-F238E27FC236}">
                <a16:creationId xmlns:a16="http://schemas.microsoft.com/office/drawing/2014/main" id="{266472FA-29CC-0D55-7236-787E96420FFE}"/>
              </a:ext>
            </a:extLst>
          </p:cNvPr>
          <p:cNvSpPr>
            <a:spLocks noGrp="1"/>
          </p:cNvSpPr>
          <p:nvPr>
            <p:ph idx="17"/>
          </p:nvPr>
        </p:nvSpPr>
        <p:spPr>
          <a:xfrm>
            <a:off x="3213610" y="2295096"/>
            <a:ext cx="2197834" cy="318309"/>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5" name="Content Placeholder 2">
            <a:extLst>
              <a:ext uri="{FF2B5EF4-FFF2-40B4-BE49-F238E27FC236}">
                <a16:creationId xmlns:a16="http://schemas.microsoft.com/office/drawing/2014/main" id="{008AE522-6E16-9016-3C88-ACAB6ADEA724}"/>
              </a:ext>
            </a:extLst>
          </p:cNvPr>
          <p:cNvSpPr>
            <a:spLocks noGrp="1"/>
          </p:cNvSpPr>
          <p:nvPr>
            <p:ph idx="18"/>
          </p:nvPr>
        </p:nvSpPr>
        <p:spPr>
          <a:xfrm>
            <a:off x="6224281" y="1599137"/>
            <a:ext cx="5255200" cy="1149248"/>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pic>
        <p:nvPicPr>
          <p:cNvPr id="3" name="Picture Placeholder 39">
            <a:extLst>
              <a:ext uri="{FF2B5EF4-FFF2-40B4-BE49-F238E27FC236}">
                <a16:creationId xmlns:a16="http://schemas.microsoft.com/office/drawing/2014/main" id="{E609DFF3-7555-70A6-EC20-5BF7DD117DCD}"/>
              </a:ext>
            </a:extLst>
          </p:cNvPr>
          <p:cNvPicPr preferRelativeResize="0">
            <a:picLocks/>
          </p:cNvPicPr>
          <p:nvPr userDrawn="1"/>
        </p:nvPicPr>
        <p:blipFill>
          <a:blip r:embed="rId5"/>
          <a:srcRect l="15467" r="15467"/>
          <a:stretch/>
        </p:blipFill>
        <p:spPr>
          <a:xfrm>
            <a:off x="716542" y="1451737"/>
            <a:ext cx="1472184" cy="1472184"/>
          </a:xfrm>
          <a:prstGeom prst="ellipse">
            <a:avLst/>
          </a:prstGeom>
          <a:noFill/>
          <a:ln w="25400">
            <a:solidFill>
              <a:schemeClr val="tx1"/>
            </a:solidFill>
          </a:ln>
        </p:spPr>
      </p:pic>
      <p:sp>
        <p:nvSpPr>
          <p:cNvPr id="4" name="TextBox 3">
            <a:extLst>
              <a:ext uri="{FF2B5EF4-FFF2-40B4-BE49-F238E27FC236}">
                <a16:creationId xmlns:a16="http://schemas.microsoft.com/office/drawing/2014/main" id="{D3300D44-25ED-D6D4-A8B1-65F760C6F909}"/>
              </a:ext>
            </a:extLst>
          </p:cNvPr>
          <p:cNvSpPr txBox="1"/>
          <p:nvPr userDrawn="1"/>
        </p:nvSpPr>
        <p:spPr>
          <a:xfrm>
            <a:off x="2476865" y="1550007"/>
            <a:ext cx="3051738" cy="592571"/>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6"/>
              </a:buBlip>
              <a:defRPr sz="1600"/>
            </a:lvl2pPr>
            <a:lvl3pPr marL="684000" indent="-198000">
              <a:lnSpc>
                <a:spcPct val="100000"/>
              </a:lnSpc>
              <a:spcBef>
                <a:spcPts val="0"/>
              </a:spcBef>
              <a:spcAft>
                <a:spcPts val="1300"/>
              </a:spcAft>
              <a:buFontTx/>
              <a:buBlip>
                <a:blip r:embed="rId6"/>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sz="2400" b="1" dirty="0"/>
              <a:t>Europe</a:t>
            </a:r>
          </a:p>
        </p:txBody>
      </p:sp>
    </p:spTree>
    <p:extLst>
      <p:ext uri="{BB962C8B-B14F-4D97-AF65-F5344CB8AC3E}">
        <p14:creationId xmlns:p14="http://schemas.microsoft.com/office/powerpoint/2010/main" val="13929361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Latin America - Horizont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dirty="0"/>
              <a:t>Horizontal Office Location – Latin America</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8" name="Rectangle 17">
            <a:extLst>
              <a:ext uri="{FF2B5EF4-FFF2-40B4-BE49-F238E27FC236}">
                <a16:creationId xmlns:a16="http://schemas.microsoft.com/office/drawing/2014/main" id="{B520F536-8DB3-6A55-377D-0F9238E5DD40}"/>
              </a:ext>
            </a:extLst>
          </p:cNvPr>
          <p:cNvSpPr/>
          <p:nvPr/>
        </p:nvSpPr>
        <p:spPr>
          <a:xfrm>
            <a:off x="0" y="1495424"/>
            <a:ext cx="11660266" cy="1380832"/>
          </a:xfrm>
          <a:custGeom>
            <a:avLst/>
            <a:gdLst>
              <a:gd name="connsiteX0" fmla="*/ 0 w 11588076"/>
              <a:gd name="connsiteY0" fmla="*/ 0 h 1368801"/>
              <a:gd name="connsiteX1" fmla="*/ 11588076 w 11588076"/>
              <a:gd name="connsiteY1" fmla="*/ 0 h 1368801"/>
              <a:gd name="connsiteX2" fmla="*/ 11588076 w 11588076"/>
              <a:gd name="connsiteY2" fmla="*/ 1368801 h 1368801"/>
              <a:gd name="connsiteX3" fmla="*/ 0 w 11588076"/>
              <a:gd name="connsiteY3" fmla="*/ 1368801 h 1368801"/>
              <a:gd name="connsiteX4" fmla="*/ 0 w 11588076"/>
              <a:gd name="connsiteY4" fmla="*/ 0 h 1368801"/>
              <a:gd name="connsiteX0" fmla="*/ 0 w 11660266"/>
              <a:gd name="connsiteY0" fmla="*/ 0 h 1380832"/>
              <a:gd name="connsiteX1" fmla="*/ 11588076 w 11660266"/>
              <a:gd name="connsiteY1" fmla="*/ 0 h 1380832"/>
              <a:gd name="connsiteX2" fmla="*/ 11660266 w 11660266"/>
              <a:gd name="connsiteY2" fmla="*/ 1380832 h 1380832"/>
              <a:gd name="connsiteX3" fmla="*/ 0 w 11660266"/>
              <a:gd name="connsiteY3" fmla="*/ 1368801 h 1380832"/>
              <a:gd name="connsiteX4" fmla="*/ 0 w 11660266"/>
              <a:gd name="connsiteY4" fmla="*/ 0 h 1380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0266" h="1380832">
                <a:moveTo>
                  <a:pt x="0" y="0"/>
                </a:moveTo>
                <a:lnTo>
                  <a:pt x="11588076" y="0"/>
                </a:lnTo>
                <a:lnTo>
                  <a:pt x="11660266" y="1380832"/>
                </a:lnTo>
                <a:lnTo>
                  <a:pt x="0" y="1368801"/>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con&#10;&#10;Description automatically generated">
            <a:extLst>
              <a:ext uri="{FF2B5EF4-FFF2-40B4-BE49-F238E27FC236}">
                <a16:creationId xmlns:a16="http://schemas.microsoft.com/office/drawing/2014/main" id="{9E07E09C-B934-2F95-24A1-921F96AC00F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00774" y="2057033"/>
            <a:ext cx="691352" cy="691352"/>
          </a:xfrm>
          <a:prstGeom prst="rect">
            <a:avLst/>
          </a:prstGeom>
        </p:spPr>
      </p:pic>
      <p:pic>
        <p:nvPicPr>
          <p:cNvPr id="20" name="Graphic 19">
            <a:extLst>
              <a:ext uri="{FF2B5EF4-FFF2-40B4-BE49-F238E27FC236}">
                <a16:creationId xmlns:a16="http://schemas.microsoft.com/office/drawing/2014/main" id="{7BFF223C-F4C9-5898-EE4E-9858D528D3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11444" y="1815130"/>
            <a:ext cx="586566" cy="765087"/>
          </a:xfrm>
          <a:prstGeom prst="rect">
            <a:avLst/>
          </a:prstGeom>
        </p:spPr>
      </p:pic>
      <p:sp>
        <p:nvSpPr>
          <p:cNvPr id="25" name="Content Placeholder 2">
            <a:extLst>
              <a:ext uri="{FF2B5EF4-FFF2-40B4-BE49-F238E27FC236}">
                <a16:creationId xmlns:a16="http://schemas.microsoft.com/office/drawing/2014/main" id="{6D0D2B5B-9287-A92A-671E-DC7AEE22F7D3}"/>
              </a:ext>
            </a:extLst>
          </p:cNvPr>
          <p:cNvSpPr>
            <a:spLocks noGrp="1"/>
          </p:cNvSpPr>
          <p:nvPr userDrawn="1">
            <p:ph idx="1"/>
          </p:nvPr>
        </p:nvSpPr>
        <p:spPr>
          <a:xfrm>
            <a:off x="838200" y="3214571"/>
            <a:ext cx="10515600" cy="305701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34" name="Content Placeholder 2">
            <a:extLst>
              <a:ext uri="{FF2B5EF4-FFF2-40B4-BE49-F238E27FC236}">
                <a16:creationId xmlns:a16="http://schemas.microsoft.com/office/drawing/2014/main" id="{266472FA-29CC-0D55-7236-787E96420FFE}"/>
              </a:ext>
            </a:extLst>
          </p:cNvPr>
          <p:cNvSpPr>
            <a:spLocks noGrp="1"/>
          </p:cNvSpPr>
          <p:nvPr>
            <p:ph idx="17"/>
          </p:nvPr>
        </p:nvSpPr>
        <p:spPr>
          <a:xfrm>
            <a:off x="3213610" y="2295096"/>
            <a:ext cx="2197834" cy="318309"/>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b="1"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sp>
        <p:nvSpPr>
          <p:cNvPr id="35" name="Content Placeholder 2">
            <a:extLst>
              <a:ext uri="{FF2B5EF4-FFF2-40B4-BE49-F238E27FC236}">
                <a16:creationId xmlns:a16="http://schemas.microsoft.com/office/drawing/2014/main" id="{008AE522-6E16-9016-3C88-ACAB6ADEA724}"/>
              </a:ext>
            </a:extLst>
          </p:cNvPr>
          <p:cNvSpPr>
            <a:spLocks noGrp="1"/>
          </p:cNvSpPr>
          <p:nvPr>
            <p:ph idx="18"/>
          </p:nvPr>
        </p:nvSpPr>
        <p:spPr>
          <a:xfrm>
            <a:off x="6224281" y="1599137"/>
            <a:ext cx="5255200" cy="1149248"/>
          </a:xfrm>
        </p:spPr>
        <p:txBody>
          <a:bodyPr anchor="ctr" anchorCtr="0"/>
          <a:lstStyle>
            <a:lvl1pPr marL="0" indent="0" algn="l" defTabSz="914400" rtl="0" eaLnBrk="1" latinLnBrk="0" hangingPunct="1">
              <a:lnSpc>
                <a:spcPct val="110000"/>
              </a:lnSpc>
              <a:buFont typeface="Arial" panose="020B0604020202020204" pitchFamily="34" charset="0"/>
              <a:buNone/>
              <a:defRPr lang="en-US" sz="1400" kern="1200" dirty="0">
                <a:solidFill>
                  <a:schemeClr val="tx1"/>
                </a:solidFill>
                <a:latin typeface="+mn-lt"/>
                <a:ea typeface="+mn-ea"/>
                <a:cs typeface="+mn-cs"/>
              </a:defRPr>
            </a:lvl1pPr>
            <a:lvl2pPr>
              <a:lnSpc>
                <a:spcPct val="100000"/>
              </a:lnSpc>
              <a:defRPr sz="1600"/>
            </a:lvl2pPr>
            <a:lvl3pPr>
              <a:lnSpc>
                <a:spcPct val="100000"/>
              </a:lnSpc>
              <a:defRPr sz="1400"/>
            </a:lvl3pPr>
          </a:lstStyle>
          <a:p>
            <a:pPr lvl="0"/>
            <a:r>
              <a:rPr lang="en-US" dirty="0"/>
              <a:t>Click to edit Master text styles</a:t>
            </a:r>
          </a:p>
        </p:txBody>
      </p:sp>
      <p:pic>
        <p:nvPicPr>
          <p:cNvPr id="3" name="Picture Placeholder 39">
            <a:extLst>
              <a:ext uri="{FF2B5EF4-FFF2-40B4-BE49-F238E27FC236}">
                <a16:creationId xmlns:a16="http://schemas.microsoft.com/office/drawing/2014/main" id="{E609DFF3-7555-70A6-EC20-5BF7DD117DCD}"/>
              </a:ext>
            </a:extLst>
          </p:cNvPr>
          <p:cNvPicPr preferRelativeResize="0">
            <a:picLocks/>
          </p:cNvPicPr>
          <p:nvPr userDrawn="1"/>
        </p:nvPicPr>
        <p:blipFill>
          <a:blip r:embed="rId5"/>
          <a:srcRect t="3226" b="3226"/>
          <a:stretch/>
        </p:blipFill>
        <p:spPr>
          <a:xfrm>
            <a:off x="716542" y="1451737"/>
            <a:ext cx="1472184" cy="1472184"/>
          </a:xfrm>
          <a:prstGeom prst="ellipse">
            <a:avLst/>
          </a:prstGeom>
          <a:noFill/>
          <a:ln w="25400">
            <a:solidFill>
              <a:schemeClr val="tx1"/>
            </a:solidFill>
          </a:ln>
        </p:spPr>
      </p:pic>
      <p:sp>
        <p:nvSpPr>
          <p:cNvPr id="4" name="TextBox 3">
            <a:extLst>
              <a:ext uri="{FF2B5EF4-FFF2-40B4-BE49-F238E27FC236}">
                <a16:creationId xmlns:a16="http://schemas.microsoft.com/office/drawing/2014/main" id="{D3300D44-25ED-D6D4-A8B1-65F760C6F909}"/>
              </a:ext>
            </a:extLst>
          </p:cNvPr>
          <p:cNvSpPr txBox="1"/>
          <p:nvPr userDrawn="1"/>
        </p:nvSpPr>
        <p:spPr>
          <a:xfrm>
            <a:off x="2476865" y="1550007"/>
            <a:ext cx="3051738" cy="592571"/>
          </a:xfrm>
          <a:prstGeom prst="rect">
            <a:avLst/>
          </a:prstGeom>
        </p:spPr>
        <p:txBody>
          <a:bodyPr vert="horz" lIns="0" tIns="0" rIns="0" bIns="0" rtlCol="0" anchor="ctr" anchorCtr="0">
            <a:noAutofit/>
          </a:bodyPr>
          <a:lstStyle>
            <a:lvl1pPr lvl="0" indent="0">
              <a:lnSpc>
                <a:spcPct val="100000"/>
              </a:lnSpc>
              <a:spcBef>
                <a:spcPts val="0"/>
              </a:spcBef>
              <a:spcAft>
                <a:spcPts val="1300"/>
              </a:spcAft>
              <a:buFont typeface="Arial" panose="020B0604020202020204" pitchFamily="34" charset="0"/>
              <a:buNone/>
              <a:defRPr sz="2400"/>
            </a:lvl1pPr>
            <a:lvl2pPr marL="468000" indent="-216000">
              <a:lnSpc>
                <a:spcPct val="100000"/>
              </a:lnSpc>
              <a:spcBef>
                <a:spcPts val="0"/>
              </a:spcBef>
              <a:spcAft>
                <a:spcPts val="1300"/>
              </a:spcAft>
              <a:buFontTx/>
              <a:buBlip>
                <a:blip r:embed="rId6"/>
              </a:buBlip>
              <a:defRPr sz="1600"/>
            </a:lvl2pPr>
            <a:lvl3pPr marL="684000" indent="-198000">
              <a:lnSpc>
                <a:spcPct val="100000"/>
              </a:lnSpc>
              <a:spcBef>
                <a:spcPts val="0"/>
              </a:spcBef>
              <a:spcAft>
                <a:spcPts val="1300"/>
              </a:spcAft>
              <a:buFontTx/>
              <a:buBlip>
                <a:blip r:embed="rId6"/>
              </a:buBlip>
              <a:defRPr sz="1400"/>
            </a:lvl3pPr>
            <a:lvl4pPr marL="720000" indent="-180000">
              <a:lnSpc>
                <a:spcPct val="90000"/>
              </a:lnSpc>
              <a:spcBef>
                <a:spcPts val="500"/>
              </a:spcBef>
              <a:buFont typeface="Arial" panose="020B0604020202020204" pitchFamily="34" charset="0"/>
              <a:buChar char="•"/>
            </a:lvl4pPr>
            <a:lvl5pPr marL="900000" indent="-1800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sz="2400" b="1" dirty="0"/>
              <a:t>Latin America</a:t>
            </a:r>
          </a:p>
        </p:txBody>
      </p:sp>
    </p:spTree>
    <p:extLst>
      <p:ext uri="{BB962C8B-B14F-4D97-AF65-F5344CB8AC3E}">
        <p14:creationId xmlns:p14="http://schemas.microsoft.com/office/powerpoint/2010/main" val="35597967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 2-page">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3D1D1C9B-5990-42D5-AF77-755BAEA6571F}"/>
              </a:ext>
            </a:extLst>
          </p:cNvPr>
          <p:cNvSpPr>
            <a:spLocks noGrp="1"/>
          </p:cNvSpPr>
          <p:nvPr>
            <p:ph type="title" hasCustomPrompt="1"/>
          </p:nvPr>
        </p:nvSpPr>
        <p:spPr>
          <a:xfrm>
            <a:off x="838199" y="173736"/>
            <a:ext cx="10522131" cy="964591"/>
          </a:xfrm>
        </p:spPr>
        <p:txBody>
          <a:bodyPr anchor="b"/>
          <a:lstStyle>
            <a:lvl1pPr>
              <a:defRPr sz="3000"/>
            </a:lvl1pPr>
          </a:lstStyle>
          <a:p>
            <a:r>
              <a:rPr lang="en-US"/>
              <a:t>Slide title on up to two lines – </a:t>
            </a:r>
            <a:br>
              <a:rPr lang="en-US"/>
            </a:br>
            <a:r>
              <a:rPr lang="en-US"/>
              <a:t>Arial Bold 30pt</a:t>
            </a:r>
          </a:p>
        </p:txBody>
      </p:sp>
      <p:sp>
        <p:nvSpPr>
          <p:cNvPr id="12" name="Content Placeholder 2">
            <a:extLst>
              <a:ext uri="{FF2B5EF4-FFF2-40B4-BE49-F238E27FC236}">
                <a16:creationId xmlns:a16="http://schemas.microsoft.com/office/drawing/2014/main" id="{8FC1681B-9641-467A-B99E-12F9501AA8BD}"/>
              </a:ext>
            </a:extLst>
          </p:cNvPr>
          <p:cNvSpPr>
            <a:spLocks noGrp="1"/>
          </p:cNvSpPr>
          <p:nvPr>
            <p:ph sz="half" idx="1"/>
          </p:nvPr>
        </p:nvSpPr>
        <p:spPr>
          <a:xfrm>
            <a:off x="838200" y="2795718"/>
            <a:ext cx="4919471" cy="3444843"/>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16" name="Text Placeholder 6">
            <a:extLst>
              <a:ext uri="{FF2B5EF4-FFF2-40B4-BE49-F238E27FC236}">
                <a16:creationId xmlns:a16="http://schemas.microsoft.com/office/drawing/2014/main" id="{3E6B9626-E241-42D6-A603-AACDA51A2FBF}"/>
              </a:ext>
            </a:extLst>
          </p:cNvPr>
          <p:cNvSpPr>
            <a:spLocks noGrp="1"/>
          </p:cNvSpPr>
          <p:nvPr>
            <p:ph type="body" sz="quarter" idx="13" hasCustomPrompt="1"/>
          </p:nvPr>
        </p:nvSpPr>
        <p:spPr>
          <a:xfrm>
            <a:off x="838199" y="1307592"/>
            <a:ext cx="10522131"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dirty="0">
                <a:latin typeface="Arial" panose="020B0604020202020204" pitchFamily="34" charset="0"/>
                <a:cs typeface="Arial" panose="020B0604020202020204" pitchFamily="34" charset="0"/>
              </a:rPr>
              <a:t>Subtitle on one line – Arial 24pt</a:t>
            </a:r>
          </a:p>
        </p:txBody>
      </p:sp>
      <p:sp>
        <p:nvSpPr>
          <p:cNvPr id="19" name="Text Placeholder 4">
            <a:extLst>
              <a:ext uri="{FF2B5EF4-FFF2-40B4-BE49-F238E27FC236}">
                <a16:creationId xmlns:a16="http://schemas.microsoft.com/office/drawing/2014/main" id="{5C409B55-B1E9-4126-AAE9-F39168691481}"/>
              </a:ext>
            </a:extLst>
          </p:cNvPr>
          <p:cNvSpPr>
            <a:spLocks noGrp="1"/>
          </p:cNvSpPr>
          <p:nvPr>
            <p:ph type="body" sz="quarter" idx="15"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3" name="Slide Number Placeholder 2">
            <a:extLst>
              <a:ext uri="{FF2B5EF4-FFF2-40B4-BE49-F238E27FC236}">
                <a16:creationId xmlns:a16="http://schemas.microsoft.com/office/drawing/2014/main" id="{166B31A4-2D2E-4475-C601-AFB8B66935AB}"/>
              </a:ext>
            </a:extLst>
          </p:cNvPr>
          <p:cNvSpPr txBox="1">
            <a:spLocks/>
          </p:cNvSpPr>
          <p:nvPr userDrawn="1"/>
        </p:nvSpPr>
        <p:spPr>
          <a:xfrm>
            <a:off x="118782" y="6594852"/>
            <a:ext cx="360000" cy="121497"/>
          </a:xfrm>
          <a:prstGeom prst="rect">
            <a:avLst/>
          </a:prstGeom>
        </p:spPr>
        <p:txBody>
          <a:bodyPr vert="horz" lIns="0" tIns="0" rIns="0" bIns="0" rtlCol="0" anchor="b"/>
          <a:lstStyle>
            <a:defPPr>
              <a:defRPr lang="en-US"/>
            </a:defPPr>
            <a:lvl1pPr marL="0" algn="r" defTabSz="914400" rtl="0" eaLnBrk="1" latinLnBrk="0" hangingPunct="1">
              <a:defRPr sz="800" kern="1200">
                <a:solidFill>
                  <a:schemeClr val="tx1">
                    <a:lumMod val="60000"/>
                    <a:lumOff val="4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547543-1012-3B42-87D3-9C910E88F9FE}" type="slidenum">
              <a:rPr lang="en-US" smtClean="0"/>
              <a:pPr/>
              <a:t>‹#›</a:t>
            </a:fld>
            <a:endParaRPr lang="en-US"/>
          </a:p>
        </p:txBody>
      </p:sp>
      <p:grpSp>
        <p:nvGrpSpPr>
          <p:cNvPr id="8" name="Group 7">
            <a:extLst>
              <a:ext uri="{FF2B5EF4-FFF2-40B4-BE49-F238E27FC236}">
                <a16:creationId xmlns:a16="http://schemas.microsoft.com/office/drawing/2014/main" id="{43FBBD8D-D6FF-F4CA-1212-CFAE5C2D39EC}"/>
              </a:ext>
            </a:extLst>
          </p:cNvPr>
          <p:cNvGrpSpPr/>
          <p:nvPr userDrawn="1"/>
        </p:nvGrpSpPr>
        <p:grpSpPr>
          <a:xfrm>
            <a:off x="0" y="1833473"/>
            <a:ext cx="11735396" cy="801058"/>
            <a:chOff x="0" y="2046129"/>
            <a:chExt cx="11735396" cy="801058"/>
          </a:xfrm>
        </p:grpSpPr>
        <p:sp>
          <p:nvSpPr>
            <p:cNvPr id="23" name="Rectangle 22">
              <a:extLst>
                <a:ext uri="{FF2B5EF4-FFF2-40B4-BE49-F238E27FC236}">
                  <a16:creationId xmlns:a16="http://schemas.microsoft.com/office/drawing/2014/main" id="{40379954-58CB-F73D-0B1A-117F113A11E0}"/>
                </a:ext>
              </a:extLst>
            </p:cNvPr>
            <p:cNvSpPr/>
            <p:nvPr/>
          </p:nvSpPr>
          <p:spPr>
            <a:xfrm>
              <a:off x="0" y="2054150"/>
              <a:ext cx="5787190" cy="7930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5">
              <a:extLst>
                <a:ext uri="{FF2B5EF4-FFF2-40B4-BE49-F238E27FC236}">
                  <a16:creationId xmlns:a16="http://schemas.microsoft.com/office/drawing/2014/main" id="{5CD649EB-8759-5159-58A2-8D2C2B72488D}"/>
                </a:ext>
              </a:extLst>
            </p:cNvPr>
            <p:cNvSpPr/>
            <p:nvPr/>
          </p:nvSpPr>
          <p:spPr>
            <a:xfrm>
              <a:off x="5948206" y="2046129"/>
              <a:ext cx="5787190" cy="793037"/>
            </a:xfrm>
            <a:custGeom>
              <a:avLst/>
              <a:gdLst>
                <a:gd name="connsiteX0" fmla="*/ 0 w 5787190"/>
                <a:gd name="connsiteY0" fmla="*/ 0 h 793037"/>
                <a:gd name="connsiteX1" fmla="*/ 5787190 w 5787190"/>
                <a:gd name="connsiteY1" fmla="*/ 0 h 793037"/>
                <a:gd name="connsiteX2" fmla="*/ 5787190 w 5787190"/>
                <a:gd name="connsiteY2" fmla="*/ 793037 h 793037"/>
                <a:gd name="connsiteX3" fmla="*/ 0 w 5787190"/>
                <a:gd name="connsiteY3" fmla="*/ 793037 h 793037"/>
                <a:gd name="connsiteX4" fmla="*/ 0 w 5787190"/>
                <a:gd name="connsiteY4" fmla="*/ 0 h 793037"/>
                <a:gd name="connsiteX0" fmla="*/ 0 w 5787190"/>
                <a:gd name="connsiteY0" fmla="*/ 0 h 793037"/>
                <a:gd name="connsiteX1" fmla="*/ 5756998 w 5787190"/>
                <a:gd name="connsiteY1" fmla="*/ 0 h 793037"/>
                <a:gd name="connsiteX2" fmla="*/ 5787190 w 5787190"/>
                <a:gd name="connsiteY2" fmla="*/ 793037 h 793037"/>
                <a:gd name="connsiteX3" fmla="*/ 0 w 5787190"/>
                <a:gd name="connsiteY3" fmla="*/ 793037 h 793037"/>
                <a:gd name="connsiteX4" fmla="*/ 0 w 5787190"/>
                <a:gd name="connsiteY4" fmla="*/ 0 h 793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7190" h="793037">
                  <a:moveTo>
                    <a:pt x="0" y="0"/>
                  </a:moveTo>
                  <a:lnTo>
                    <a:pt x="5756998" y="0"/>
                  </a:lnTo>
                  <a:lnTo>
                    <a:pt x="5787190" y="793037"/>
                  </a:lnTo>
                  <a:lnTo>
                    <a:pt x="0" y="793037"/>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Content Placeholder 2">
            <a:extLst>
              <a:ext uri="{FF2B5EF4-FFF2-40B4-BE49-F238E27FC236}">
                <a16:creationId xmlns:a16="http://schemas.microsoft.com/office/drawing/2014/main" id="{F60027D4-9309-6DC0-0A25-D478C724BCED}"/>
              </a:ext>
            </a:extLst>
          </p:cNvPr>
          <p:cNvSpPr>
            <a:spLocks noGrp="1"/>
          </p:cNvSpPr>
          <p:nvPr>
            <p:ph sz="half" idx="19"/>
          </p:nvPr>
        </p:nvSpPr>
        <p:spPr>
          <a:xfrm>
            <a:off x="6400800" y="2795718"/>
            <a:ext cx="4919472" cy="3444843"/>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29" name="Content Placeholder 2">
            <a:extLst>
              <a:ext uri="{FF2B5EF4-FFF2-40B4-BE49-F238E27FC236}">
                <a16:creationId xmlns:a16="http://schemas.microsoft.com/office/drawing/2014/main" id="{B2A4D655-F7CB-52AA-8DB2-FB73C95BC01E}"/>
              </a:ext>
            </a:extLst>
          </p:cNvPr>
          <p:cNvSpPr>
            <a:spLocks noGrp="1"/>
          </p:cNvSpPr>
          <p:nvPr>
            <p:ph sz="half" idx="20"/>
          </p:nvPr>
        </p:nvSpPr>
        <p:spPr>
          <a:xfrm>
            <a:off x="1707437" y="2056515"/>
            <a:ext cx="4079753" cy="356616"/>
          </a:xfrm>
        </p:spPr>
        <p:txBody>
          <a:bodyPr/>
          <a:lstStyle>
            <a:lvl1pPr marL="0" indent="0">
              <a:lnSpc>
                <a:spcPct val="100000"/>
              </a:lnSpc>
              <a:buFont typeface="Arial" panose="020B0604020202020204" pitchFamily="34" charset="0"/>
              <a:buNone/>
              <a:defRPr lang="en-US" sz="2200" b="1" kern="1200" dirty="0">
                <a:solidFill>
                  <a:srgbClr val="4E5659"/>
                </a:solidFill>
                <a:latin typeface="+mj-lt"/>
                <a:ea typeface="+mj-ea"/>
                <a:cs typeface="+mj-cs"/>
              </a:defRPr>
            </a:lvl1pPr>
            <a:lvl2pPr marL="252000" indent="0">
              <a:lnSpc>
                <a:spcPct val="100000"/>
              </a:lnSpc>
              <a:buFont typeface="Arial" panose="020B0604020202020204" pitchFamily="34" charset="0"/>
              <a:buNone/>
              <a:defRPr lang="en-US" sz="2200" b="1" kern="1200" dirty="0">
                <a:solidFill>
                  <a:srgbClr val="4E5659"/>
                </a:solidFill>
                <a:latin typeface="+mj-lt"/>
                <a:ea typeface="+mj-ea"/>
                <a:cs typeface="+mj-cs"/>
              </a:defRPr>
            </a:lvl2pPr>
            <a:lvl3pPr marL="486000" indent="0">
              <a:lnSpc>
                <a:spcPct val="100000"/>
              </a:lnSpc>
              <a:buFont typeface="Arial" panose="020B0604020202020204" pitchFamily="34" charset="0"/>
              <a:buNone/>
              <a:defRPr lang="en-US" sz="2200" b="1" kern="1200" dirty="0">
                <a:solidFill>
                  <a:srgbClr val="4E5659"/>
                </a:solidFill>
                <a:latin typeface="+mj-lt"/>
                <a:ea typeface="+mj-ea"/>
                <a:cs typeface="+mj-cs"/>
              </a:defRPr>
            </a:lvl3pPr>
          </a:lstStyle>
          <a:p>
            <a:pPr lvl="0"/>
            <a:r>
              <a:rPr lang="en-US" dirty="0"/>
              <a:t>Click to edit Master text styles</a:t>
            </a:r>
          </a:p>
        </p:txBody>
      </p:sp>
      <p:sp>
        <p:nvSpPr>
          <p:cNvPr id="30" name="Content Placeholder 2">
            <a:extLst>
              <a:ext uri="{FF2B5EF4-FFF2-40B4-BE49-F238E27FC236}">
                <a16:creationId xmlns:a16="http://schemas.microsoft.com/office/drawing/2014/main" id="{1A5CDDA1-57CC-4B14-1419-AF816FF2590B}"/>
              </a:ext>
            </a:extLst>
          </p:cNvPr>
          <p:cNvSpPr>
            <a:spLocks noGrp="1"/>
          </p:cNvSpPr>
          <p:nvPr>
            <p:ph sz="half" idx="21"/>
          </p:nvPr>
        </p:nvSpPr>
        <p:spPr>
          <a:xfrm>
            <a:off x="7285388" y="2056515"/>
            <a:ext cx="4233950" cy="356616"/>
          </a:xfrm>
        </p:spPr>
        <p:txBody>
          <a:bodyPr/>
          <a:lstStyle>
            <a:lvl1pPr marL="0" indent="0">
              <a:lnSpc>
                <a:spcPct val="100000"/>
              </a:lnSpc>
              <a:buFont typeface="Arial" panose="020B0604020202020204" pitchFamily="34" charset="0"/>
              <a:buNone/>
              <a:defRPr lang="en-US" sz="2200" b="1" kern="1200" dirty="0">
                <a:solidFill>
                  <a:srgbClr val="4E5659"/>
                </a:solidFill>
                <a:latin typeface="+mj-lt"/>
                <a:ea typeface="+mj-ea"/>
                <a:cs typeface="+mj-cs"/>
              </a:defRPr>
            </a:lvl1pPr>
            <a:lvl2pPr marL="252000" indent="0">
              <a:lnSpc>
                <a:spcPct val="100000"/>
              </a:lnSpc>
              <a:buFont typeface="Arial" panose="020B0604020202020204" pitchFamily="34" charset="0"/>
              <a:buNone/>
              <a:defRPr lang="en-US" sz="2200" b="1" kern="1200" dirty="0">
                <a:solidFill>
                  <a:srgbClr val="4E5659"/>
                </a:solidFill>
                <a:latin typeface="+mj-lt"/>
                <a:ea typeface="+mj-ea"/>
                <a:cs typeface="+mj-cs"/>
              </a:defRPr>
            </a:lvl2pPr>
            <a:lvl3pPr marL="486000" indent="0">
              <a:lnSpc>
                <a:spcPct val="100000"/>
              </a:lnSpc>
              <a:buFont typeface="Arial" panose="020B0604020202020204" pitchFamily="34" charset="0"/>
              <a:buNone/>
              <a:defRPr lang="en-US" sz="2200" b="1" kern="1200" dirty="0">
                <a:solidFill>
                  <a:srgbClr val="4E5659"/>
                </a:solidFill>
                <a:latin typeface="+mj-lt"/>
                <a:ea typeface="+mj-ea"/>
                <a:cs typeface="+mj-cs"/>
              </a:defRPr>
            </a:lvl3pPr>
          </a:lstStyle>
          <a:p>
            <a:pPr lvl="0"/>
            <a:r>
              <a:rPr lang="en-US" dirty="0"/>
              <a:t>Click to edit Master text styles</a:t>
            </a:r>
          </a:p>
        </p:txBody>
      </p:sp>
      <p:sp>
        <p:nvSpPr>
          <p:cNvPr id="32" name="Picture Placeholder 31">
            <a:extLst>
              <a:ext uri="{FF2B5EF4-FFF2-40B4-BE49-F238E27FC236}">
                <a16:creationId xmlns:a16="http://schemas.microsoft.com/office/drawing/2014/main" id="{49ECCD11-0BC8-220A-BD42-326C6E63936D}"/>
              </a:ext>
            </a:extLst>
          </p:cNvPr>
          <p:cNvSpPr>
            <a:spLocks noGrp="1"/>
          </p:cNvSpPr>
          <p:nvPr>
            <p:ph type="pic" sz="quarter" idx="22"/>
          </p:nvPr>
        </p:nvSpPr>
        <p:spPr>
          <a:xfrm>
            <a:off x="827689" y="1856204"/>
            <a:ext cx="757238" cy="757237"/>
          </a:xfrm>
        </p:spPr>
        <p:txBody>
          <a:bodyPr anchor="ctr" anchorCtr="0"/>
          <a:lstStyle>
            <a:lvl1pPr marL="0" indent="0" algn="ctr">
              <a:buFont typeface="Arial" panose="020B0604020202020204" pitchFamily="34" charset="0"/>
              <a:buNone/>
              <a:defRPr sz="1200"/>
            </a:lvl1pPr>
          </a:lstStyle>
          <a:p>
            <a:endParaRPr lang="en-US" dirty="0"/>
          </a:p>
        </p:txBody>
      </p:sp>
      <p:sp>
        <p:nvSpPr>
          <p:cNvPr id="33" name="Picture Placeholder 31">
            <a:extLst>
              <a:ext uri="{FF2B5EF4-FFF2-40B4-BE49-F238E27FC236}">
                <a16:creationId xmlns:a16="http://schemas.microsoft.com/office/drawing/2014/main" id="{7CD41149-BB31-6981-43CD-1E594E8AAB0A}"/>
              </a:ext>
            </a:extLst>
          </p:cNvPr>
          <p:cNvSpPr>
            <a:spLocks noGrp="1"/>
          </p:cNvSpPr>
          <p:nvPr>
            <p:ph type="pic" sz="quarter" idx="23"/>
          </p:nvPr>
        </p:nvSpPr>
        <p:spPr>
          <a:xfrm>
            <a:off x="6367134" y="1851372"/>
            <a:ext cx="757238" cy="757237"/>
          </a:xfrm>
        </p:spPr>
        <p:txBody>
          <a:bodyPr anchor="ctr" anchorCtr="0"/>
          <a:lstStyle>
            <a:lvl1pPr marL="0" indent="0" algn="ctr">
              <a:buFont typeface="Arial" panose="020B0604020202020204" pitchFamily="34" charset="0"/>
              <a:buNone/>
              <a:defRPr sz="1200"/>
            </a:lvl1pPr>
          </a:lstStyle>
          <a:p>
            <a:endParaRPr lang="en-US" dirty="0"/>
          </a:p>
        </p:txBody>
      </p:sp>
    </p:spTree>
    <p:extLst>
      <p:ext uri="{BB962C8B-B14F-4D97-AF65-F5344CB8AC3E}">
        <p14:creationId xmlns:p14="http://schemas.microsoft.com/office/powerpoint/2010/main" val="13373842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 1-pag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2" name="Rectangle 1">
            <a:extLst>
              <a:ext uri="{FF2B5EF4-FFF2-40B4-BE49-F238E27FC236}">
                <a16:creationId xmlns:a16="http://schemas.microsoft.com/office/drawing/2014/main" id="{33A357C4-B122-2C75-14A1-365B66BE3C54}"/>
              </a:ext>
            </a:extLst>
          </p:cNvPr>
          <p:cNvSpPr/>
          <p:nvPr userDrawn="1"/>
        </p:nvSpPr>
        <p:spPr>
          <a:xfrm>
            <a:off x="2063577" y="1317778"/>
            <a:ext cx="9513070" cy="8658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C9D84E8-AC58-1868-849D-747AFD01395D}"/>
              </a:ext>
            </a:extLst>
          </p:cNvPr>
          <p:cNvSpPr/>
          <p:nvPr userDrawn="1"/>
        </p:nvSpPr>
        <p:spPr>
          <a:xfrm>
            <a:off x="2063577" y="2270156"/>
            <a:ext cx="9513069" cy="143044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DB73174-0665-40A8-235B-ED53F5C98DBE}"/>
              </a:ext>
            </a:extLst>
          </p:cNvPr>
          <p:cNvSpPr/>
          <p:nvPr userDrawn="1"/>
        </p:nvSpPr>
        <p:spPr>
          <a:xfrm>
            <a:off x="2063577" y="3800334"/>
            <a:ext cx="9513070" cy="143044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253C960-EFCF-84BB-9830-09F34FDB060B}"/>
              </a:ext>
            </a:extLst>
          </p:cNvPr>
          <p:cNvSpPr/>
          <p:nvPr userDrawn="1"/>
        </p:nvSpPr>
        <p:spPr>
          <a:xfrm>
            <a:off x="2063577" y="5314579"/>
            <a:ext cx="9513069" cy="8686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2">
            <a:extLst>
              <a:ext uri="{FF2B5EF4-FFF2-40B4-BE49-F238E27FC236}">
                <a16:creationId xmlns:a16="http://schemas.microsoft.com/office/drawing/2014/main" id="{A39D67F7-2F88-9017-AE87-53F41842B0AF}"/>
              </a:ext>
            </a:extLst>
          </p:cNvPr>
          <p:cNvSpPr>
            <a:spLocks noGrp="1"/>
          </p:cNvSpPr>
          <p:nvPr>
            <p:ph sz="half" idx="1"/>
          </p:nvPr>
        </p:nvSpPr>
        <p:spPr>
          <a:xfrm>
            <a:off x="2386200" y="1367786"/>
            <a:ext cx="8967600" cy="765864"/>
          </a:xfrm>
        </p:spPr>
        <p:txBody>
          <a:bodyPr anchor="ctr" anchorCtr="0"/>
          <a:lstStyle>
            <a:lvl1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1pPr>
            <a:lvl2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2pPr>
            <a:lvl3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3pPr>
          </a:lstStyle>
          <a:p>
            <a:pPr lvl="0"/>
            <a:r>
              <a:rPr lang="en-US" dirty="0"/>
              <a:t>Click to edit Master text styles</a:t>
            </a:r>
          </a:p>
        </p:txBody>
      </p:sp>
      <p:sp>
        <p:nvSpPr>
          <p:cNvPr id="27" name="Content Placeholder 2">
            <a:extLst>
              <a:ext uri="{FF2B5EF4-FFF2-40B4-BE49-F238E27FC236}">
                <a16:creationId xmlns:a16="http://schemas.microsoft.com/office/drawing/2014/main" id="{ED0FE36E-E003-1905-68B9-EB4E7CEF8BB9}"/>
              </a:ext>
            </a:extLst>
          </p:cNvPr>
          <p:cNvSpPr>
            <a:spLocks noGrp="1"/>
          </p:cNvSpPr>
          <p:nvPr>
            <p:ph sz="half" idx="15"/>
          </p:nvPr>
        </p:nvSpPr>
        <p:spPr>
          <a:xfrm>
            <a:off x="2386200" y="2333558"/>
            <a:ext cx="8967600" cy="1303639"/>
          </a:xfrm>
        </p:spPr>
        <p:txBody>
          <a:bodyPr anchor="ctr" anchorCtr="0"/>
          <a:lstStyle>
            <a:lvl1pPr marL="234000" indent="-234000" algn="l" defTabSz="914400" rtl="0" eaLnBrk="1" latinLnBrk="0" hangingPunct="1">
              <a:lnSpc>
                <a:spcPct val="110000"/>
              </a:lnSpc>
              <a:spcBef>
                <a:spcPts val="0"/>
              </a:spcBef>
              <a:spcAft>
                <a:spcPts val="1300"/>
              </a:spcAft>
              <a:buFontTx/>
              <a:buBlip>
                <a:blip r:embed="rId2"/>
              </a:buBlip>
              <a:defRPr lang="en-US" sz="1400" kern="1200" dirty="0">
                <a:solidFill>
                  <a:schemeClr val="tx1"/>
                </a:solidFill>
                <a:latin typeface="+mn-lt"/>
                <a:ea typeface="+mn-ea"/>
                <a:cs typeface="+mn-cs"/>
              </a:defRPr>
            </a:lvl1pPr>
            <a:lvl2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2pPr>
            <a:lvl3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3pPr>
          </a:lstStyle>
          <a:p>
            <a:pPr lvl="0"/>
            <a:r>
              <a:rPr lang="en-US" dirty="0"/>
              <a:t>Click to edit Master text styles</a:t>
            </a:r>
          </a:p>
        </p:txBody>
      </p:sp>
      <p:sp>
        <p:nvSpPr>
          <p:cNvPr id="28" name="Content Placeholder 2">
            <a:extLst>
              <a:ext uri="{FF2B5EF4-FFF2-40B4-BE49-F238E27FC236}">
                <a16:creationId xmlns:a16="http://schemas.microsoft.com/office/drawing/2014/main" id="{1D66642B-7833-6560-C280-471FC50C9F86}"/>
              </a:ext>
            </a:extLst>
          </p:cNvPr>
          <p:cNvSpPr>
            <a:spLocks noGrp="1"/>
          </p:cNvSpPr>
          <p:nvPr>
            <p:ph sz="half" idx="16"/>
          </p:nvPr>
        </p:nvSpPr>
        <p:spPr>
          <a:xfrm>
            <a:off x="2386200" y="3863736"/>
            <a:ext cx="8967600" cy="1303639"/>
          </a:xfrm>
        </p:spPr>
        <p:txBody>
          <a:bodyPr anchor="ctr" anchorCtr="0"/>
          <a:lstStyle>
            <a:lvl1pPr marL="234000" indent="-234000" algn="l" defTabSz="914400" rtl="0" eaLnBrk="1" latinLnBrk="0" hangingPunct="1">
              <a:lnSpc>
                <a:spcPct val="110000"/>
              </a:lnSpc>
              <a:spcBef>
                <a:spcPts val="0"/>
              </a:spcBef>
              <a:spcAft>
                <a:spcPts val="1300"/>
              </a:spcAft>
              <a:buFontTx/>
              <a:buBlip>
                <a:blip r:embed="rId2"/>
              </a:buBlip>
              <a:defRPr lang="en-US" sz="1400" kern="1200" dirty="0">
                <a:solidFill>
                  <a:schemeClr val="tx1"/>
                </a:solidFill>
                <a:latin typeface="+mn-lt"/>
                <a:ea typeface="+mn-ea"/>
                <a:cs typeface="+mn-cs"/>
              </a:defRPr>
            </a:lvl1pPr>
            <a:lvl2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2pPr>
            <a:lvl3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3pPr>
          </a:lstStyle>
          <a:p>
            <a:pPr lvl="0"/>
            <a:r>
              <a:rPr lang="en-US" dirty="0"/>
              <a:t>Click to edit Master text styles</a:t>
            </a:r>
          </a:p>
        </p:txBody>
      </p:sp>
      <p:sp>
        <p:nvSpPr>
          <p:cNvPr id="29" name="Content Placeholder 2">
            <a:extLst>
              <a:ext uri="{FF2B5EF4-FFF2-40B4-BE49-F238E27FC236}">
                <a16:creationId xmlns:a16="http://schemas.microsoft.com/office/drawing/2014/main" id="{B050FDFC-F09E-59CE-787F-55EF0F522DF5}"/>
              </a:ext>
            </a:extLst>
          </p:cNvPr>
          <p:cNvSpPr>
            <a:spLocks noGrp="1"/>
          </p:cNvSpPr>
          <p:nvPr>
            <p:ph sz="half" idx="17"/>
          </p:nvPr>
        </p:nvSpPr>
        <p:spPr>
          <a:xfrm>
            <a:off x="2386200" y="5365987"/>
            <a:ext cx="8967600" cy="765864"/>
          </a:xfrm>
        </p:spPr>
        <p:txBody>
          <a:bodyPr anchor="ctr" anchorCtr="0"/>
          <a:lstStyle>
            <a:lvl1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1pPr>
            <a:lvl2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2pPr>
            <a:lvl3pPr marL="0" indent="0" algn="l" defTabSz="914400" rtl="0" eaLnBrk="1" latinLnBrk="0" hangingPunct="1">
              <a:lnSpc>
                <a:spcPct val="110000"/>
              </a:lnSpc>
              <a:spcBef>
                <a:spcPts val="0"/>
              </a:spcBef>
              <a:spcAft>
                <a:spcPts val="1300"/>
              </a:spcAft>
              <a:buFontTx/>
              <a:buNone/>
              <a:defRPr lang="en-US" sz="1400" kern="1200" dirty="0">
                <a:solidFill>
                  <a:schemeClr val="tx1"/>
                </a:solidFill>
                <a:latin typeface="+mn-lt"/>
                <a:ea typeface="+mn-ea"/>
                <a:cs typeface="+mn-cs"/>
              </a:defRPr>
            </a:lvl3pPr>
          </a:lstStyle>
          <a:p>
            <a:pPr lvl="0"/>
            <a:r>
              <a:rPr lang="en-US" dirty="0"/>
              <a:t>Click to edit Master text styles</a:t>
            </a:r>
          </a:p>
        </p:txBody>
      </p:sp>
      <p:sp>
        <p:nvSpPr>
          <p:cNvPr id="31" name="Text Placeholder 6">
            <a:extLst>
              <a:ext uri="{FF2B5EF4-FFF2-40B4-BE49-F238E27FC236}">
                <a16:creationId xmlns:a16="http://schemas.microsoft.com/office/drawing/2014/main" id="{ECD02501-8C5A-E715-3833-CFEB74A0CDEC}"/>
              </a:ext>
            </a:extLst>
          </p:cNvPr>
          <p:cNvSpPr>
            <a:spLocks noGrp="1"/>
          </p:cNvSpPr>
          <p:nvPr>
            <p:ph type="body" sz="quarter" idx="13" hasCustomPrompt="1"/>
          </p:nvPr>
        </p:nvSpPr>
        <p:spPr>
          <a:xfrm>
            <a:off x="838200" y="802669"/>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dirty="0">
                <a:latin typeface="Arial" panose="020B0604020202020204" pitchFamily="34" charset="0"/>
                <a:cs typeface="Arial" panose="020B0604020202020204" pitchFamily="34" charset="0"/>
              </a:rPr>
              <a:t>Subtitle on one line – Arial 24pt</a:t>
            </a:r>
          </a:p>
        </p:txBody>
      </p:sp>
      <p:sp>
        <p:nvSpPr>
          <p:cNvPr id="32" name="Title 1">
            <a:extLst>
              <a:ext uri="{FF2B5EF4-FFF2-40B4-BE49-F238E27FC236}">
                <a16:creationId xmlns:a16="http://schemas.microsoft.com/office/drawing/2014/main" id="{E9F3D67C-0F0A-53D7-CDB0-66A109BC17BA}"/>
              </a:ext>
            </a:extLst>
          </p:cNvPr>
          <p:cNvSpPr>
            <a:spLocks noGrp="1"/>
          </p:cNvSpPr>
          <p:nvPr>
            <p:ph type="title"/>
          </p:nvPr>
        </p:nvSpPr>
        <p:spPr>
          <a:xfrm>
            <a:off x="838200" y="0"/>
            <a:ext cx="10515600" cy="633404"/>
          </a:xfrm>
        </p:spPr>
        <p:txBody>
          <a:bodyPr anchor="b"/>
          <a:lstStyle>
            <a:lvl1pPr>
              <a:defRPr sz="3000">
                <a:solidFill>
                  <a:schemeClr val="tx1"/>
                </a:solidFill>
              </a:defRPr>
            </a:lvl1pPr>
          </a:lstStyle>
          <a:p>
            <a:endParaRPr lang="en-US" dirty="0"/>
          </a:p>
        </p:txBody>
      </p:sp>
      <p:sp>
        <p:nvSpPr>
          <p:cNvPr id="37" name="Text Placeholder 35">
            <a:extLst>
              <a:ext uri="{FF2B5EF4-FFF2-40B4-BE49-F238E27FC236}">
                <a16:creationId xmlns:a16="http://schemas.microsoft.com/office/drawing/2014/main" id="{5CFA7A0E-A70A-6E45-BA01-D9883CB12E0C}"/>
              </a:ext>
            </a:extLst>
          </p:cNvPr>
          <p:cNvSpPr>
            <a:spLocks noGrp="1"/>
          </p:cNvSpPr>
          <p:nvPr>
            <p:ph type="body" sz="quarter" idx="20"/>
          </p:nvPr>
        </p:nvSpPr>
        <p:spPr>
          <a:xfrm>
            <a:off x="-2" y="2284820"/>
            <a:ext cx="2063571" cy="1401115"/>
          </a:xfrm>
          <a:solidFill>
            <a:schemeClr val="accent1"/>
          </a:solidFill>
        </p:spPr>
        <p:txBody>
          <a:bodyPr rIns="274320" anchor="ctr" anchorCtr="0"/>
          <a:lstStyle>
            <a:lvl1pPr marL="0" indent="0" algn="r">
              <a:buFont typeface="Arial" panose="020B0604020202020204" pitchFamily="34" charset="0"/>
              <a:buNone/>
              <a:defRPr sz="1800" b="1"/>
            </a:lvl1pPr>
            <a:lvl2pPr algn="r">
              <a:defRPr sz="1800"/>
            </a:lvl2pPr>
            <a:lvl3pPr algn="r">
              <a:defRPr sz="1800"/>
            </a:lvl3pPr>
            <a:lvl4pPr algn="r">
              <a:defRPr sz="1800"/>
            </a:lvl4pPr>
            <a:lvl5pPr algn="r">
              <a:defRPr sz="1800"/>
            </a:lvl5pPr>
          </a:lstStyle>
          <a:p>
            <a:pPr lvl="0"/>
            <a:r>
              <a:rPr lang="en-US" dirty="0"/>
              <a:t>Click to edit</a:t>
            </a:r>
          </a:p>
        </p:txBody>
      </p:sp>
      <p:sp>
        <p:nvSpPr>
          <p:cNvPr id="38" name="Text Placeholder 35">
            <a:extLst>
              <a:ext uri="{FF2B5EF4-FFF2-40B4-BE49-F238E27FC236}">
                <a16:creationId xmlns:a16="http://schemas.microsoft.com/office/drawing/2014/main" id="{9FB0514D-7B0B-7BA7-4495-E4266323E999}"/>
              </a:ext>
            </a:extLst>
          </p:cNvPr>
          <p:cNvSpPr>
            <a:spLocks noGrp="1"/>
          </p:cNvSpPr>
          <p:nvPr>
            <p:ph type="body" sz="quarter" idx="19"/>
          </p:nvPr>
        </p:nvSpPr>
        <p:spPr>
          <a:xfrm>
            <a:off x="-2" y="1316378"/>
            <a:ext cx="2063571" cy="868680"/>
          </a:xfrm>
          <a:solidFill>
            <a:schemeClr val="accent1"/>
          </a:solidFill>
        </p:spPr>
        <p:txBody>
          <a:bodyPr rIns="274320" anchor="ctr" anchorCtr="0"/>
          <a:lstStyle>
            <a:lvl1pPr marL="0" indent="0" algn="r">
              <a:buFont typeface="Arial" panose="020B0604020202020204" pitchFamily="34" charset="0"/>
              <a:buNone/>
              <a:defRPr sz="1800" b="1"/>
            </a:lvl1pPr>
            <a:lvl2pPr algn="r">
              <a:defRPr sz="1800"/>
            </a:lvl2pPr>
            <a:lvl3pPr algn="r">
              <a:defRPr sz="1800"/>
            </a:lvl3pPr>
            <a:lvl4pPr algn="r">
              <a:defRPr sz="1800"/>
            </a:lvl4pPr>
            <a:lvl5pPr algn="r">
              <a:defRPr sz="1800"/>
            </a:lvl5pPr>
          </a:lstStyle>
          <a:p>
            <a:pPr lvl="0"/>
            <a:r>
              <a:rPr lang="en-US" dirty="0"/>
              <a:t>Click to edit</a:t>
            </a:r>
          </a:p>
        </p:txBody>
      </p:sp>
      <p:sp>
        <p:nvSpPr>
          <p:cNvPr id="39" name="Text Placeholder 35">
            <a:extLst>
              <a:ext uri="{FF2B5EF4-FFF2-40B4-BE49-F238E27FC236}">
                <a16:creationId xmlns:a16="http://schemas.microsoft.com/office/drawing/2014/main" id="{52C0A5F0-E8C8-5C1F-B570-1FD2A381CC79}"/>
              </a:ext>
            </a:extLst>
          </p:cNvPr>
          <p:cNvSpPr>
            <a:spLocks noGrp="1"/>
          </p:cNvSpPr>
          <p:nvPr>
            <p:ph type="body" sz="quarter" idx="21"/>
          </p:nvPr>
        </p:nvSpPr>
        <p:spPr>
          <a:xfrm>
            <a:off x="-2" y="3814998"/>
            <a:ext cx="2063571" cy="1401115"/>
          </a:xfrm>
          <a:solidFill>
            <a:schemeClr val="accent1"/>
          </a:solidFill>
        </p:spPr>
        <p:txBody>
          <a:bodyPr rIns="274320" anchor="ctr" anchorCtr="0"/>
          <a:lstStyle>
            <a:lvl1pPr marL="0" indent="0" algn="r">
              <a:buFont typeface="Arial" panose="020B0604020202020204" pitchFamily="34" charset="0"/>
              <a:buNone/>
              <a:defRPr sz="1800" b="1"/>
            </a:lvl1pPr>
            <a:lvl2pPr algn="r">
              <a:defRPr sz="1800"/>
            </a:lvl2pPr>
            <a:lvl3pPr algn="r">
              <a:defRPr sz="1800"/>
            </a:lvl3pPr>
            <a:lvl4pPr algn="r">
              <a:defRPr sz="1800"/>
            </a:lvl4pPr>
            <a:lvl5pPr algn="r">
              <a:defRPr sz="1800"/>
            </a:lvl5pPr>
          </a:lstStyle>
          <a:p>
            <a:pPr lvl="0"/>
            <a:r>
              <a:rPr lang="en-US" dirty="0"/>
              <a:t>Click to edit</a:t>
            </a:r>
          </a:p>
        </p:txBody>
      </p:sp>
      <p:sp>
        <p:nvSpPr>
          <p:cNvPr id="41" name="Text Placeholder 35">
            <a:extLst>
              <a:ext uri="{FF2B5EF4-FFF2-40B4-BE49-F238E27FC236}">
                <a16:creationId xmlns:a16="http://schemas.microsoft.com/office/drawing/2014/main" id="{156EA12F-A9F0-CC35-398D-B62A147050DB}"/>
              </a:ext>
            </a:extLst>
          </p:cNvPr>
          <p:cNvSpPr>
            <a:spLocks noGrp="1"/>
          </p:cNvSpPr>
          <p:nvPr>
            <p:ph type="body" sz="quarter" idx="22"/>
          </p:nvPr>
        </p:nvSpPr>
        <p:spPr>
          <a:xfrm>
            <a:off x="-2" y="5314579"/>
            <a:ext cx="2063571" cy="868680"/>
          </a:xfrm>
          <a:solidFill>
            <a:schemeClr val="tx2"/>
          </a:solidFill>
        </p:spPr>
        <p:txBody>
          <a:bodyPr rIns="274320" anchor="ctr" anchorCtr="0"/>
          <a:lstStyle>
            <a:lvl1pPr marL="0" indent="0" algn="r">
              <a:buFont typeface="Arial" panose="020B0604020202020204" pitchFamily="34" charset="0"/>
              <a:buNone/>
              <a:defRPr sz="1800" b="1">
                <a:solidFill>
                  <a:schemeClr val="bg1"/>
                </a:solidFill>
              </a:defRPr>
            </a:lvl1pPr>
            <a:lvl2pPr algn="r">
              <a:defRPr sz="1800"/>
            </a:lvl2pPr>
            <a:lvl3pPr algn="r">
              <a:defRPr sz="1800"/>
            </a:lvl3pPr>
            <a:lvl4pPr algn="r">
              <a:defRPr sz="1800"/>
            </a:lvl4pPr>
            <a:lvl5pPr algn="r">
              <a:defRPr sz="1800"/>
            </a:lvl5pPr>
          </a:lstStyle>
          <a:p>
            <a:pPr lvl="0"/>
            <a:r>
              <a:rPr lang="en-US" dirty="0"/>
              <a:t>Click to edit</a:t>
            </a:r>
          </a:p>
        </p:txBody>
      </p:sp>
    </p:spTree>
    <p:extLst>
      <p:ext uri="{BB962C8B-B14F-4D97-AF65-F5344CB8AC3E}">
        <p14:creationId xmlns:p14="http://schemas.microsoft.com/office/powerpoint/2010/main" val="1909120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ase study - Vertical">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31" name="Text Placeholder 6">
            <a:extLst>
              <a:ext uri="{FF2B5EF4-FFF2-40B4-BE49-F238E27FC236}">
                <a16:creationId xmlns:a16="http://schemas.microsoft.com/office/drawing/2014/main" id="{ECD02501-8C5A-E715-3833-CFEB74A0CDEC}"/>
              </a:ext>
            </a:extLst>
          </p:cNvPr>
          <p:cNvSpPr>
            <a:spLocks noGrp="1"/>
          </p:cNvSpPr>
          <p:nvPr>
            <p:ph type="body" sz="quarter" idx="13" hasCustomPrompt="1"/>
          </p:nvPr>
        </p:nvSpPr>
        <p:spPr>
          <a:xfrm>
            <a:off x="838200" y="802669"/>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dirty="0">
                <a:latin typeface="Arial" panose="020B0604020202020204" pitchFamily="34" charset="0"/>
                <a:cs typeface="Arial" panose="020B0604020202020204" pitchFamily="34" charset="0"/>
              </a:rPr>
              <a:t>Subtitle on one line – Arial 24pt</a:t>
            </a:r>
          </a:p>
        </p:txBody>
      </p:sp>
      <p:sp>
        <p:nvSpPr>
          <p:cNvPr id="32" name="Title 1">
            <a:extLst>
              <a:ext uri="{FF2B5EF4-FFF2-40B4-BE49-F238E27FC236}">
                <a16:creationId xmlns:a16="http://schemas.microsoft.com/office/drawing/2014/main" id="{E9F3D67C-0F0A-53D7-CDB0-66A109BC17BA}"/>
              </a:ext>
            </a:extLst>
          </p:cNvPr>
          <p:cNvSpPr>
            <a:spLocks noGrp="1"/>
          </p:cNvSpPr>
          <p:nvPr>
            <p:ph type="title"/>
          </p:nvPr>
        </p:nvSpPr>
        <p:spPr>
          <a:xfrm>
            <a:off x="838200" y="0"/>
            <a:ext cx="10515600" cy="633404"/>
          </a:xfrm>
        </p:spPr>
        <p:txBody>
          <a:bodyPr anchor="b"/>
          <a:lstStyle>
            <a:lvl1pPr>
              <a:defRPr sz="3000">
                <a:solidFill>
                  <a:schemeClr val="tx1"/>
                </a:solidFill>
              </a:defRPr>
            </a:lvl1pPr>
          </a:lstStyle>
          <a:p>
            <a:endParaRPr lang="en-US" dirty="0"/>
          </a:p>
        </p:txBody>
      </p:sp>
      <p:sp>
        <p:nvSpPr>
          <p:cNvPr id="3" name="Freeform: Shape 10">
            <a:extLst>
              <a:ext uri="{FF2B5EF4-FFF2-40B4-BE49-F238E27FC236}">
                <a16:creationId xmlns:a16="http://schemas.microsoft.com/office/drawing/2014/main" id="{708159BB-A3C4-10FF-4589-1B6190B21262}"/>
              </a:ext>
            </a:extLst>
          </p:cNvPr>
          <p:cNvSpPr/>
          <p:nvPr userDrawn="1"/>
        </p:nvSpPr>
        <p:spPr>
          <a:xfrm rot="16200000">
            <a:off x="-110478" y="2425851"/>
            <a:ext cx="4665158" cy="2844006"/>
          </a:xfrm>
          <a:prstGeom prst="rect">
            <a:avLst/>
          </a:prstGeom>
          <a:solidFill>
            <a:schemeClr val="bg2"/>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739748" tIns="102872" rIns="133351" bIns="2739806" numCol="1" spcCol="1270" anchor="t" anchorCtr="0">
            <a:noAutofit/>
          </a:bodyPr>
          <a:lstStyle/>
          <a:p>
            <a:pPr marL="0" lvl="0" indent="0" algn="r" defTabSz="1333500">
              <a:lnSpc>
                <a:spcPct val="90000"/>
              </a:lnSpc>
              <a:spcBef>
                <a:spcPct val="0"/>
              </a:spcBef>
              <a:spcAft>
                <a:spcPct val="35000"/>
              </a:spcAft>
              <a:buNone/>
            </a:pPr>
            <a:endParaRPr lang="en-US" sz="2200" kern="1200" dirty="0">
              <a:solidFill>
                <a:schemeClr val="tx1"/>
              </a:solidFill>
            </a:endParaRPr>
          </a:p>
        </p:txBody>
      </p:sp>
      <p:sp>
        <p:nvSpPr>
          <p:cNvPr id="12" name="Freeform: Shape 12">
            <a:extLst>
              <a:ext uri="{FF2B5EF4-FFF2-40B4-BE49-F238E27FC236}">
                <a16:creationId xmlns:a16="http://schemas.microsoft.com/office/drawing/2014/main" id="{6AB7C6B9-D12A-9997-3122-BF932B6291DE}"/>
              </a:ext>
            </a:extLst>
          </p:cNvPr>
          <p:cNvSpPr/>
          <p:nvPr userDrawn="1"/>
        </p:nvSpPr>
        <p:spPr>
          <a:xfrm rot="16200000">
            <a:off x="3687861" y="1690199"/>
            <a:ext cx="4678431" cy="4328582"/>
          </a:xfrm>
          <a:prstGeom prst="rect">
            <a:avLst/>
          </a:prstGeom>
          <a:solidFill>
            <a:schemeClr val="bg2"/>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739746" tIns="102870" rIns="133351" bIns="2739807" numCol="1" spcCol="1270" anchor="t" anchorCtr="0">
            <a:noAutofit/>
          </a:bodyPr>
          <a:lstStyle/>
          <a:p>
            <a:pPr marL="0" lvl="0" indent="0" algn="r" defTabSz="1333500">
              <a:lnSpc>
                <a:spcPct val="90000"/>
              </a:lnSpc>
              <a:spcBef>
                <a:spcPct val="0"/>
              </a:spcBef>
              <a:spcAft>
                <a:spcPct val="35000"/>
              </a:spcAft>
              <a:buNone/>
            </a:pPr>
            <a:endParaRPr lang="en-US" sz="2200" kern="1200" dirty="0">
              <a:solidFill>
                <a:schemeClr val="dk1"/>
              </a:solidFill>
            </a:endParaRPr>
          </a:p>
        </p:txBody>
      </p:sp>
      <p:sp>
        <p:nvSpPr>
          <p:cNvPr id="21" name="Freeform: Shape 15">
            <a:extLst>
              <a:ext uri="{FF2B5EF4-FFF2-40B4-BE49-F238E27FC236}">
                <a16:creationId xmlns:a16="http://schemas.microsoft.com/office/drawing/2014/main" id="{BCF570F8-4C7B-C8F1-A92A-986312C9E848}"/>
              </a:ext>
            </a:extLst>
          </p:cNvPr>
          <p:cNvSpPr/>
          <p:nvPr userDrawn="1"/>
        </p:nvSpPr>
        <p:spPr>
          <a:xfrm rot="16200000">
            <a:off x="7617499" y="2299889"/>
            <a:ext cx="4651886" cy="3082657"/>
          </a:xfrm>
          <a:prstGeom prst="rect">
            <a:avLst/>
          </a:prstGeom>
          <a:solidFill>
            <a:schemeClr val="dk1"/>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739746" tIns="102870" rIns="133351" bIns="2739807" numCol="1" spcCol="1270" anchor="t" anchorCtr="0">
            <a:noAutofit/>
          </a:bodyPr>
          <a:lstStyle/>
          <a:p>
            <a:pPr marL="0" lvl="0" indent="0" algn="r" defTabSz="1333500">
              <a:lnSpc>
                <a:spcPct val="90000"/>
              </a:lnSpc>
              <a:spcBef>
                <a:spcPct val="0"/>
              </a:spcBef>
              <a:spcAft>
                <a:spcPct val="35000"/>
              </a:spcAft>
              <a:buNone/>
            </a:pPr>
            <a:endParaRPr lang="en-US" sz="2200" kern="1200" dirty="0"/>
          </a:p>
        </p:txBody>
      </p:sp>
      <p:pic>
        <p:nvPicPr>
          <p:cNvPr id="23" name="Picture 22">
            <a:extLst>
              <a:ext uri="{FF2B5EF4-FFF2-40B4-BE49-F238E27FC236}">
                <a16:creationId xmlns:a16="http://schemas.microsoft.com/office/drawing/2014/main" id="{F4208A06-1A2B-AE90-003A-0DB9B5B41EFC}"/>
              </a:ext>
            </a:extLst>
          </p:cNvPr>
          <p:cNvPicPr>
            <a:picLocks noChangeAspect="1"/>
          </p:cNvPicPr>
          <p:nvPr userDrawn="1"/>
        </p:nvPicPr>
        <p:blipFill>
          <a:blip r:embed="rId2"/>
          <a:stretch>
            <a:fillRect/>
          </a:stretch>
        </p:blipFill>
        <p:spPr>
          <a:xfrm>
            <a:off x="8037225" y="5195848"/>
            <a:ext cx="583159" cy="992946"/>
          </a:xfrm>
          <a:prstGeom prst="rect">
            <a:avLst/>
          </a:prstGeom>
        </p:spPr>
      </p:pic>
      <p:pic>
        <p:nvPicPr>
          <p:cNvPr id="24" name="Picture 23">
            <a:extLst>
              <a:ext uri="{FF2B5EF4-FFF2-40B4-BE49-F238E27FC236}">
                <a16:creationId xmlns:a16="http://schemas.microsoft.com/office/drawing/2014/main" id="{9BC29FAF-75A0-BFFD-EFCA-3F34AC588A1B}"/>
              </a:ext>
            </a:extLst>
          </p:cNvPr>
          <p:cNvPicPr>
            <a:picLocks noChangeAspect="1"/>
          </p:cNvPicPr>
          <p:nvPr userDrawn="1"/>
        </p:nvPicPr>
        <p:blipFill>
          <a:blip r:embed="rId2"/>
          <a:stretch>
            <a:fillRect/>
          </a:stretch>
        </p:blipFill>
        <p:spPr>
          <a:xfrm>
            <a:off x="3495381" y="5195848"/>
            <a:ext cx="583159" cy="992946"/>
          </a:xfrm>
          <a:prstGeom prst="rect">
            <a:avLst/>
          </a:prstGeom>
        </p:spPr>
      </p:pic>
      <p:sp>
        <p:nvSpPr>
          <p:cNvPr id="44" name="Text Placeholder 43">
            <a:extLst>
              <a:ext uri="{FF2B5EF4-FFF2-40B4-BE49-F238E27FC236}">
                <a16:creationId xmlns:a16="http://schemas.microsoft.com/office/drawing/2014/main" id="{0AF66EBE-4BB0-DDE3-29E2-22211C8F9B24}"/>
              </a:ext>
            </a:extLst>
          </p:cNvPr>
          <p:cNvSpPr>
            <a:spLocks noGrp="1"/>
          </p:cNvSpPr>
          <p:nvPr>
            <p:ph type="body" sz="quarter" idx="15"/>
          </p:nvPr>
        </p:nvSpPr>
        <p:spPr>
          <a:xfrm>
            <a:off x="1022656" y="1988413"/>
            <a:ext cx="2413000" cy="4073525"/>
          </a:xfrm>
        </p:spPr>
        <p:txBody>
          <a:bodyPr/>
          <a:lstStyle>
            <a:lvl1pPr>
              <a:defRPr sz="1400"/>
            </a:lvl1pPr>
            <a:lvl2pPr>
              <a:defRPr sz="1200"/>
            </a:lvl2pPr>
            <a:lvl3pPr>
              <a:defRPr sz="1200"/>
            </a:lvl3pPr>
          </a:lstStyle>
          <a:p>
            <a:pPr lvl="0"/>
            <a:r>
              <a:rPr lang="en-US" dirty="0"/>
              <a:t>Click to edit Master text styles</a:t>
            </a:r>
          </a:p>
          <a:p>
            <a:pPr lvl="1"/>
            <a:r>
              <a:rPr lang="en-US" dirty="0"/>
              <a:t>Second level</a:t>
            </a:r>
          </a:p>
          <a:p>
            <a:pPr lvl="2"/>
            <a:r>
              <a:rPr lang="en-US" dirty="0"/>
              <a:t>Third level</a:t>
            </a:r>
          </a:p>
        </p:txBody>
      </p:sp>
      <p:sp>
        <p:nvSpPr>
          <p:cNvPr id="45" name="Text Placeholder 43">
            <a:extLst>
              <a:ext uri="{FF2B5EF4-FFF2-40B4-BE49-F238E27FC236}">
                <a16:creationId xmlns:a16="http://schemas.microsoft.com/office/drawing/2014/main" id="{47F9543E-DCC6-1524-FB8C-DB67C60E84B1}"/>
              </a:ext>
            </a:extLst>
          </p:cNvPr>
          <p:cNvSpPr>
            <a:spLocks noGrp="1"/>
          </p:cNvSpPr>
          <p:nvPr>
            <p:ph type="body" sz="quarter" idx="16"/>
          </p:nvPr>
        </p:nvSpPr>
        <p:spPr>
          <a:xfrm>
            <a:off x="4091239" y="1988413"/>
            <a:ext cx="3862785" cy="4073525"/>
          </a:xfrm>
        </p:spPr>
        <p:txBody>
          <a:bodyPr/>
          <a:lstStyle>
            <a:lvl1pPr>
              <a:defRPr sz="1400"/>
            </a:lvl1pPr>
            <a:lvl2pPr>
              <a:defRPr sz="1200"/>
            </a:lvl2pPr>
            <a:lvl3pPr>
              <a:defRPr sz="1200"/>
            </a:lvl3pPr>
          </a:lstStyle>
          <a:p>
            <a:pPr lvl="0"/>
            <a:r>
              <a:rPr lang="en-US" dirty="0"/>
              <a:t>Click to edit Master text styles</a:t>
            </a:r>
          </a:p>
          <a:p>
            <a:pPr lvl="1"/>
            <a:r>
              <a:rPr lang="en-US" dirty="0"/>
              <a:t>Second level</a:t>
            </a:r>
          </a:p>
          <a:p>
            <a:pPr lvl="2"/>
            <a:r>
              <a:rPr lang="en-US" dirty="0"/>
              <a:t>Third level</a:t>
            </a:r>
          </a:p>
        </p:txBody>
      </p:sp>
      <p:sp>
        <p:nvSpPr>
          <p:cNvPr id="46" name="Text Placeholder 43">
            <a:extLst>
              <a:ext uri="{FF2B5EF4-FFF2-40B4-BE49-F238E27FC236}">
                <a16:creationId xmlns:a16="http://schemas.microsoft.com/office/drawing/2014/main" id="{6E55DB44-46D7-7814-45FB-ACA24FDC58C6}"/>
              </a:ext>
            </a:extLst>
          </p:cNvPr>
          <p:cNvSpPr>
            <a:spLocks noGrp="1"/>
          </p:cNvSpPr>
          <p:nvPr>
            <p:ph type="body" sz="quarter" idx="17"/>
          </p:nvPr>
        </p:nvSpPr>
        <p:spPr>
          <a:xfrm>
            <a:off x="8665218" y="1988413"/>
            <a:ext cx="2688580" cy="4073525"/>
          </a:xfrm>
        </p:spPr>
        <p:txBody>
          <a:bodyPr/>
          <a:lstStyle>
            <a:lvl1pPr marL="234000" indent="-234000" algn="l" defTabSz="533400" rtl="0" eaLnBrk="1" latinLnBrk="0" hangingPunct="1">
              <a:lnSpc>
                <a:spcPct val="110000"/>
              </a:lnSpc>
              <a:spcBef>
                <a:spcPct val="0"/>
              </a:spcBef>
              <a:spcAft>
                <a:spcPts val="1300"/>
              </a:spcAft>
              <a:buBlip>
                <a:blip r:embed="rId3"/>
              </a:buBlip>
              <a:defRPr lang="en-US" sz="1400" kern="1200" dirty="0" smtClean="0">
                <a:solidFill>
                  <a:schemeClr val="lt1"/>
                </a:solidFill>
                <a:latin typeface="+mn-lt"/>
                <a:ea typeface="+mn-ea"/>
                <a:cs typeface="+mn-cs"/>
              </a:defRPr>
            </a:lvl1pPr>
            <a:lvl2pPr marL="468000" indent="-216000" algn="l" defTabSz="533400" rtl="0" eaLnBrk="1" latinLnBrk="0" hangingPunct="1">
              <a:lnSpc>
                <a:spcPct val="110000"/>
              </a:lnSpc>
              <a:spcBef>
                <a:spcPct val="0"/>
              </a:spcBef>
              <a:spcAft>
                <a:spcPts val="1300"/>
              </a:spcAft>
              <a:buBlip>
                <a:blip r:embed="rId3"/>
              </a:buBlip>
              <a:defRPr lang="en-US" sz="1400" kern="1200" dirty="0" smtClean="0">
                <a:solidFill>
                  <a:schemeClr val="lt1"/>
                </a:solidFill>
                <a:latin typeface="+mn-lt"/>
                <a:ea typeface="+mn-ea"/>
                <a:cs typeface="+mn-cs"/>
              </a:defRPr>
            </a:lvl2pPr>
            <a:lvl3pPr marL="684000" indent="-198000" algn="l" defTabSz="533400" rtl="0" eaLnBrk="1" latinLnBrk="0" hangingPunct="1">
              <a:lnSpc>
                <a:spcPct val="110000"/>
              </a:lnSpc>
              <a:spcBef>
                <a:spcPct val="0"/>
              </a:spcBef>
              <a:spcAft>
                <a:spcPts val="1300"/>
              </a:spcAft>
              <a:buBlip>
                <a:blip r:embed="rId3"/>
              </a:buBlip>
              <a:defRPr lang="en-US" sz="1400" kern="1200" dirty="0" smtClean="0">
                <a:solidFill>
                  <a:schemeClr val="lt1"/>
                </a:solidFill>
                <a:latin typeface="+mn-lt"/>
                <a:ea typeface="+mn-ea"/>
                <a:cs typeface="+mn-cs"/>
              </a:defRPr>
            </a:lvl3pPr>
          </a:lstStyle>
          <a:p>
            <a:pPr lvl="0"/>
            <a:r>
              <a:rPr lang="en-US" dirty="0"/>
              <a:t>Click to edit Master text styles</a:t>
            </a:r>
          </a:p>
          <a:p>
            <a:pPr lvl="1"/>
            <a:r>
              <a:rPr lang="en-US" dirty="0"/>
              <a:t>Second level</a:t>
            </a:r>
          </a:p>
          <a:p>
            <a:pPr lvl="2"/>
            <a:r>
              <a:rPr lang="en-US" dirty="0"/>
              <a:t>Third level</a:t>
            </a:r>
          </a:p>
        </p:txBody>
      </p:sp>
      <p:sp>
        <p:nvSpPr>
          <p:cNvPr id="47" name="Text Placeholder 43">
            <a:extLst>
              <a:ext uri="{FF2B5EF4-FFF2-40B4-BE49-F238E27FC236}">
                <a16:creationId xmlns:a16="http://schemas.microsoft.com/office/drawing/2014/main" id="{6A30794F-5879-0082-B7BC-B7CB772E57C8}"/>
              </a:ext>
            </a:extLst>
          </p:cNvPr>
          <p:cNvSpPr>
            <a:spLocks noGrp="1"/>
          </p:cNvSpPr>
          <p:nvPr>
            <p:ph type="body" sz="quarter" idx="18"/>
          </p:nvPr>
        </p:nvSpPr>
        <p:spPr>
          <a:xfrm>
            <a:off x="800097" y="1352596"/>
            <a:ext cx="2843784" cy="530352"/>
          </a:xfrm>
          <a:solidFill>
            <a:schemeClr val="tx1"/>
          </a:solidFill>
        </p:spPr>
        <p:txBody>
          <a:bodyPr wrap="square" lIns="292608" tIns="0" rIns="0" bIns="0" rtlCol="0" anchor="ctr" anchorCtr="0">
            <a:noAutofit/>
          </a:bodyPr>
          <a:lstStyle>
            <a:lvl1pPr marL="0" indent="0">
              <a:buFont typeface="Arial" panose="020B0604020202020204" pitchFamily="34" charset="0"/>
              <a:buNone/>
              <a:defRPr lang="en-US" sz="1800" dirty="0" smtClean="0">
                <a:solidFill>
                  <a:schemeClr val="bg1"/>
                </a:solidFill>
              </a:defRPr>
            </a:lvl1pPr>
            <a:lvl2pPr>
              <a:defRPr lang="en-US" sz="1800" dirty="0" smtClean="0"/>
            </a:lvl2pPr>
            <a:lvl3pPr>
              <a:defRPr lang="en-US" dirty="0" smtClean="0"/>
            </a:lvl3pPr>
          </a:lstStyle>
          <a:p>
            <a:pPr marL="0" lvl="0"/>
            <a:r>
              <a:rPr lang="en-US" dirty="0"/>
              <a:t>Click to edit Master</a:t>
            </a:r>
          </a:p>
        </p:txBody>
      </p:sp>
      <p:sp>
        <p:nvSpPr>
          <p:cNvPr id="48" name="Text Placeholder 43">
            <a:extLst>
              <a:ext uri="{FF2B5EF4-FFF2-40B4-BE49-F238E27FC236}">
                <a16:creationId xmlns:a16="http://schemas.microsoft.com/office/drawing/2014/main" id="{AEF2171C-E702-9D99-5522-72A8E590A007}"/>
              </a:ext>
            </a:extLst>
          </p:cNvPr>
          <p:cNvSpPr>
            <a:spLocks noGrp="1"/>
          </p:cNvSpPr>
          <p:nvPr>
            <p:ph type="body" sz="quarter" idx="19"/>
          </p:nvPr>
        </p:nvSpPr>
        <p:spPr>
          <a:xfrm>
            <a:off x="3862785" y="1352596"/>
            <a:ext cx="4321641" cy="530352"/>
          </a:xfrm>
          <a:solidFill>
            <a:schemeClr val="tx1"/>
          </a:solidFill>
        </p:spPr>
        <p:txBody>
          <a:bodyPr wrap="square" lIns="292608" tIns="0" rIns="0" bIns="0" rtlCol="0" anchor="ctr" anchorCtr="0">
            <a:noAutofit/>
          </a:bodyPr>
          <a:lstStyle>
            <a:lvl1pPr marL="0" indent="0">
              <a:buFont typeface="Arial" panose="020B0604020202020204" pitchFamily="34" charset="0"/>
              <a:buNone/>
              <a:defRPr lang="en-US" sz="1800" dirty="0" smtClean="0">
                <a:solidFill>
                  <a:schemeClr val="bg1"/>
                </a:solidFill>
              </a:defRPr>
            </a:lvl1pPr>
            <a:lvl2pPr>
              <a:defRPr lang="en-US" sz="1800" dirty="0" smtClean="0"/>
            </a:lvl2pPr>
            <a:lvl3pPr>
              <a:defRPr lang="en-US" dirty="0" smtClean="0"/>
            </a:lvl3pPr>
          </a:lstStyle>
          <a:p>
            <a:pPr marL="0" lvl="0"/>
            <a:r>
              <a:rPr lang="en-US" dirty="0"/>
              <a:t>Click to edit Master</a:t>
            </a:r>
          </a:p>
        </p:txBody>
      </p:sp>
      <p:sp>
        <p:nvSpPr>
          <p:cNvPr id="49" name="Text Placeholder 43">
            <a:extLst>
              <a:ext uri="{FF2B5EF4-FFF2-40B4-BE49-F238E27FC236}">
                <a16:creationId xmlns:a16="http://schemas.microsoft.com/office/drawing/2014/main" id="{261C800A-611C-EA08-37D4-BDD62E7C209D}"/>
              </a:ext>
            </a:extLst>
          </p:cNvPr>
          <p:cNvSpPr>
            <a:spLocks noGrp="1"/>
          </p:cNvSpPr>
          <p:nvPr>
            <p:ph type="body" sz="quarter" idx="20"/>
          </p:nvPr>
        </p:nvSpPr>
        <p:spPr>
          <a:xfrm>
            <a:off x="8402113" y="1352596"/>
            <a:ext cx="3082657" cy="530352"/>
          </a:xfrm>
          <a:solidFill>
            <a:schemeClr val="accent1"/>
          </a:solidFill>
        </p:spPr>
        <p:txBody>
          <a:bodyPr wrap="square" lIns="292608" tIns="0" rIns="0" bIns="0" rtlCol="0" anchor="ctr" anchorCtr="0">
            <a:noAutofit/>
          </a:bodyPr>
          <a:lstStyle>
            <a:lvl1pPr marL="0" indent="0">
              <a:buFont typeface="Arial" panose="020B0604020202020204" pitchFamily="34" charset="0"/>
              <a:buNone/>
              <a:defRPr lang="en-US" sz="1800" dirty="0" smtClean="0">
                <a:solidFill>
                  <a:schemeClr val="tx1"/>
                </a:solidFill>
              </a:defRPr>
            </a:lvl1pPr>
            <a:lvl2pPr>
              <a:defRPr lang="en-US" sz="1800" dirty="0" smtClean="0"/>
            </a:lvl2pPr>
            <a:lvl3pPr>
              <a:defRPr lang="en-US" dirty="0" smtClean="0"/>
            </a:lvl3pPr>
          </a:lstStyle>
          <a:p>
            <a:pPr marL="0" lvl="0"/>
            <a:r>
              <a:rPr lang="en-US" dirty="0"/>
              <a:t>Click to edit Master</a:t>
            </a:r>
          </a:p>
        </p:txBody>
      </p:sp>
    </p:spTree>
    <p:extLst>
      <p:ext uri="{BB962C8B-B14F-4D97-AF65-F5344CB8AC3E}">
        <p14:creationId xmlns:p14="http://schemas.microsoft.com/office/powerpoint/2010/main" val="3088757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slide - Title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4">
            <a:extLst>
              <a:ext uri="{FF2B5EF4-FFF2-40B4-BE49-F238E27FC236}">
                <a16:creationId xmlns:a16="http://schemas.microsoft.com/office/drawing/2014/main" id="{2C1296B2-61D9-DB4E-B6A9-D4AB862994F5}"/>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3" name="Title 1">
            <a:extLst>
              <a:ext uri="{FF2B5EF4-FFF2-40B4-BE49-F238E27FC236}">
                <a16:creationId xmlns:a16="http://schemas.microsoft.com/office/drawing/2014/main" id="{4015455B-7087-9484-4651-90AA3C986394}"/>
              </a:ext>
            </a:extLst>
          </p:cNvPr>
          <p:cNvSpPr>
            <a:spLocks noGrp="1"/>
          </p:cNvSpPr>
          <p:nvPr>
            <p:ph type="title"/>
          </p:nvPr>
        </p:nvSpPr>
        <p:spPr>
          <a:xfrm>
            <a:off x="838200" y="173736"/>
            <a:ext cx="10515600" cy="964591"/>
          </a:xfrm>
        </p:spPr>
        <p:txBody>
          <a:bodyPr anchor="b"/>
          <a:lstStyle>
            <a:lvl1pPr>
              <a:defRPr sz="3000">
                <a:solidFill>
                  <a:schemeClr val="tx1"/>
                </a:solidFill>
              </a:defRPr>
            </a:lvl1pPr>
          </a:lstStyle>
          <a:p>
            <a:endParaRPr lang="en-US" dirty="0"/>
          </a:p>
        </p:txBody>
      </p:sp>
    </p:spTree>
    <p:extLst>
      <p:ext uri="{BB962C8B-B14F-4D97-AF65-F5344CB8AC3E}">
        <p14:creationId xmlns:p14="http://schemas.microsoft.com/office/powerpoint/2010/main" val="3871565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E6C4BD-2C84-2F4C-8042-1C1037F67C3D}"/>
              </a:ext>
            </a:extLst>
          </p:cNvPr>
          <p:cNvPicPr>
            <a:picLocks noChangeAspect="1"/>
          </p:cNvPicPr>
          <p:nvPr userDrawn="1"/>
        </p:nvPicPr>
        <p:blipFill>
          <a:blip r:embed="rId2"/>
          <a:srcRect/>
          <a:stretch/>
        </p:blipFill>
        <p:spPr>
          <a:xfrm>
            <a:off x="1" y="610"/>
            <a:ext cx="12191998" cy="6856779"/>
          </a:xfrm>
          <a:prstGeom prst="rect">
            <a:avLst/>
          </a:prstGeom>
        </p:spPr>
      </p:pic>
      <p:sp>
        <p:nvSpPr>
          <p:cNvPr id="6" name="Title 1">
            <a:extLst>
              <a:ext uri="{FF2B5EF4-FFF2-40B4-BE49-F238E27FC236}">
                <a16:creationId xmlns:a16="http://schemas.microsoft.com/office/drawing/2014/main" id="{3C4F321A-A6F4-4F4C-8379-76C81E05E09F}"/>
              </a:ext>
            </a:extLst>
          </p:cNvPr>
          <p:cNvSpPr>
            <a:spLocks noGrp="1"/>
          </p:cNvSpPr>
          <p:nvPr>
            <p:ph type="title" hasCustomPrompt="1"/>
          </p:nvPr>
        </p:nvSpPr>
        <p:spPr>
          <a:xfrm>
            <a:off x="4810993" y="2160159"/>
            <a:ext cx="6795656" cy="1231106"/>
          </a:xfrm>
        </p:spPr>
        <p:txBody>
          <a:bodyPr anchor="b" anchorCtr="0">
            <a:spAutoFit/>
          </a:bodyPr>
          <a:lstStyle>
            <a:lvl1pPr>
              <a:defRPr sz="8000">
                <a:solidFill>
                  <a:schemeClr val="bg1"/>
                </a:solidFill>
              </a:defRPr>
            </a:lvl1pPr>
          </a:lstStyle>
          <a:p>
            <a:r>
              <a:rPr lang="en-US"/>
              <a:t>Thank you</a:t>
            </a:r>
          </a:p>
        </p:txBody>
      </p:sp>
      <p:sp>
        <p:nvSpPr>
          <p:cNvPr id="8" name="TextBox 7">
            <a:extLst>
              <a:ext uri="{FF2B5EF4-FFF2-40B4-BE49-F238E27FC236}">
                <a16:creationId xmlns:a16="http://schemas.microsoft.com/office/drawing/2014/main" id="{21B66C3A-8266-D646-9296-87C3B08422BF}"/>
              </a:ext>
            </a:extLst>
          </p:cNvPr>
          <p:cNvSpPr txBox="1"/>
          <p:nvPr userDrawn="1"/>
        </p:nvSpPr>
        <p:spPr>
          <a:xfrm>
            <a:off x="4581623" y="6593239"/>
            <a:ext cx="3028754"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pic>
        <p:nvPicPr>
          <p:cNvPr id="7" name="Picture 6">
            <a:extLst>
              <a:ext uri="{FF2B5EF4-FFF2-40B4-BE49-F238E27FC236}">
                <a16:creationId xmlns:a16="http://schemas.microsoft.com/office/drawing/2014/main" id="{C7835896-EFDE-4773-B794-EB9A0F76656A}"/>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Tree>
    <p:extLst>
      <p:ext uri="{BB962C8B-B14F-4D97-AF65-F5344CB8AC3E}">
        <p14:creationId xmlns:p14="http://schemas.microsoft.com/office/powerpoint/2010/main" val="38965779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eave behind_Bullet content with chevron watermar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58C312-728D-4C48-B8E1-18E3C724BDC5}"/>
              </a:ext>
            </a:extLst>
          </p:cNvPr>
          <p:cNvPicPr>
            <a:picLocks noChangeAspect="1"/>
          </p:cNvPicPr>
          <p:nvPr userDrawn="1"/>
        </p:nvPicPr>
        <p:blipFill>
          <a:blip r:embed="rId2"/>
          <a:srcRect/>
          <a:stretch/>
        </p:blipFill>
        <p:spPr>
          <a:xfrm>
            <a:off x="0" y="1220"/>
            <a:ext cx="12192000" cy="6856780"/>
          </a:xfrm>
          <a:prstGeom prst="rect">
            <a:avLst/>
          </a:prstGeom>
        </p:spPr>
      </p:pic>
      <p:sp>
        <p:nvSpPr>
          <p:cNvPr id="2" name="Title 1">
            <a:extLst>
              <a:ext uri="{FF2B5EF4-FFF2-40B4-BE49-F238E27FC236}">
                <a16:creationId xmlns:a16="http://schemas.microsoft.com/office/drawing/2014/main" id="{F2F766BE-79F2-2E42-8644-46814EEFB74C}"/>
              </a:ext>
            </a:extLst>
          </p:cNvPr>
          <p:cNvSpPr>
            <a:spLocks noGrp="1"/>
          </p:cNvSpPr>
          <p:nvPr>
            <p:ph type="title" hasCustomPrompt="1"/>
          </p:nvPr>
        </p:nvSpPr>
        <p:spPr>
          <a:xfrm>
            <a:off x="838200" y="173736"/>
            <a:ext cx="10515598" cy="964591"/>
          </a:xfrm>
        </p:spPr>
        <p:txBody>
          <a:bodyPr anchor="b"/>
          <a:lstStyle>
            <a:lvl1pPr>
              <a:defRPr sz="3000"/>
            </a:lvl1pPr>
          </a:lstStyle>
          <a:p>
            <a:r>
              <a:rPr lang="en-US" dirty="0"/>
              <a:t>Slide title on up to two lines – </a:t>
            </a:r>
            <a:br>
              <a:rPr lang="en-US" dirty="0"/>
            </a:br>
            <a:r>
              <a:rPr lang="en-US" dirty="0"/>
              <a:t>Arial Bold 30pt</a:t>
            </a:r>
          </a:p>
        </p:txBody>
      </p:sp>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198" y="1837944"/>
            <a:ext cx="10515600" cy="4058238"/>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6">
            <a:extLst>
              <a:ext uri="{FF2B5EF4-FFF2-40B4-BE49-F238E27FC236}">
                <a16:creationId xmlns:a16="http://schemas.microsoft.com/office/drawing/2014/main" id="{15FC8CC7-1EC4-5442-A5A2-590CF73DC993}"/>
              </a:ext>
            </a:extLst>
          </p:cNvPr>
          <p:cNvSpPr>
            <a:spLocks noGrp="1"/>
          </p:cNvSpPr>
          <p:nvPr>
            <p:ph type="body" sz="quarter" idx="13" hasCustomPrompt="1"/>
          </p:nvPr>
        </p:nvSpPr>
        <p:spPr>
          <a:xfrm>
            <a:off x="838200" y="1307592"/>
            <a:ext cx="10515598" cy="359765"/>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a:latin typeface="Arial" panose="020B0604020202020204" pitchFamily="34" charset="0"/>
                <a:cs typeface="Arial" panose="020B0604020202020204" pitchFamily="34" charset="0"/>
              </a:rPr>
              <a:t>Subtitle on one line – Arial 24pt</a:t>
            </a:r>
          </a:p>
        </p:txBody>
      </p:sp>
      <p:sp>
        <p:nvSpPr>
          <p:cNvPr id="7" name="TextBox 6">
            <a:extLst>
              <a:ext uri="{FF2B5EF4-FFF2-40B4-BE49-F238E27FC236}">
                <a16:creationId xmlns:a16="http://schemas.microsoft.com/office/drawing/2014/main" id="{19D747DD-894E-5B41-A353-B6947B69D4FF}"/>
              </a:ext>
            </a:extLst>
          </p:cNvPr>
          <p:cNvSpPr txBox="1"/>
          <p:nvPr userDrawn="1"/>
        </p:nvSpPr>
        <p:spPr>
          <a:xfrm>
            <a:off x="838200" y="6593241"/>
            <a:ext cx="3508331"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sp>
        <p:nvSpPr>
          <p:cNvPr id="11" name="Text Placeholder 4">
            <a:extLst>
              <a:ext uri="{FF2B5EF4-FFF2-40B4-BE49-F238E27FC236}">
                <a16:creationId xmlns:a16="http://schemas.microsoft.com/office/drawing/2014/main" id="{4A053D1B-F3A7-A14F-8356-BA7FDC1378CB}"/>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0" name="Picture 9">
            <a:extLst>
              <a:ext uri="{FF2B5EF4-FFF2-40B4-BE49-F238E27FC236}">
                <a16:creationId xmlns:a16="http://schemas.microsoft.com/office/drawing/2014/main" id="{6BEF1B17-76D2-4CAC-8DA6-622B0AC4AE4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spTree>
    <p:extLst>
      <p:ext uri="{BB962C8B-B14F-4D97-AF65-F5344CB8AC3E}">
        <p14:creationId xmlns:p14="http://schemas.microsoft.com/office/powerpoint/2010/main" val="13816991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Leave behind_Bullet content no chevron waterm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7C2A4D-251E-4BF8-B41D-1ACC282E767D}"/>
              </a:ext>
            </a:extLst>
          </p:cNvPr>
          <p:cNvPicPr>
            <a:picLocks noChangeAspect="1"/>
          </p:cNvPicPr>
          <p:nvPr userDrawn="1"/>
        </p:nvPicPr>
        <p:blipFill>
          <a:blip r:embed="rId2"/>
          <a:srcRect/>
          <a:stretch/>
        </p:blipFill>
        <p:spPr>
          <a:xfrm>
            <a:off x="0" y="181"/>
            <a:ext cx="12192000" cy="6856780"/>
          </a:xfrm>
          <a:prstGeom prst="rect">
            <a:avLst/>
          </a:prstGeom>
        </p:spPr>
      </p:pic>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200" y="1307592"/>
            <a:ext cx="10515600" cy="4536000"/>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a:t>Slide title on up to two lines – </a:t>
            </a:r>
            <a:br>
              <a:rPr lang="en-US"/>
            </a:br>
            <a:r>
              <a:rPr lang="en-US"/>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pic>
        <p:nvPicPr>
          <p:cNvPr id="12" name="Picture 11">
            <a:extLst>
              <a:ext uri="{FF2B5EF4-FFF2-40B4-BE49-F238E27FC236}">
                <a16:creationId xmlns:a16="http://schemas.microsoft.com/office/drawing/2014/main" id="{0EB1A640-5C8D-4B5A-A163-5F9F0BAB678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sp>
        <p:nvSpPr>
          <p:cNvPr id="11" name="TextBox 10">
            <a:extLst>
              <a:ext uri="{FF2B5EF4-FFF2-40B4-BE49-F238E27FC236}">
                <a16:creationId xmlns:a16="http://schemas.microsoft.com/office/drawing/2014/main" id="{E966D6CA-989D-4E4C-B624-ACF1E45E251C}"/>
              </a:ext>
            </a:extLst>
          </p:cNvPr>
          <p:cNvSpPr txBox="1"/>
          <p:nvPr userDrawn="1"/>
        </p:nvSpPr>
        <p:spPr>
          <a:xfrm>
            <a:off x="838200" y="6593241"/>
            <a:ext cx="3508331"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32029109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Leave behind_Bullet content with subtitle no chevron waterm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766BE-79F2-2E42-8644-46814EEFB74C}"/>
              </a:ext>
            </a:extLst>
          </p:cNvPr>
          <p:cNvSpPr>
            <a:spLocks noGrp="1"/>
          </p:cNvSpPr>
          <p:nvPr>
            <p:ph type="title" hasCustomPrompt="1"/>
          </p:nvPr>
        </p:nvSpPr>
        <p:spPr>
          <a:xfrm>
            <a:off x="838200" y="173736"/>
            <a:ext cx="10515598" cy="964591"/>
          </a:xfrm>
        </p:spPr>
        <p:txBody>
          <a:bodyPr anchor="b"/>
          <a:lstStyle>
            <a:lvl1pPr>
              <a:defRPr sz="3000"/>
            </a:lvl1pPr>
          </a:lstStyle>
          <a:p>
            <a:r>
              <a:rPr lang="en-US"/>
              <a:t>Slide title on up to two lines – </a:t>
            </a:r>
            <a:br>
              <a:rPr lang="en-US"/>
            </a:br>
            <a:r>
              <a:rPr lang="en-US"/>
              <a:t>Arial Bold 30pt</a:t>
            </a:r>
          </a:p>
        </p:txBody>
      </p:sp>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198" y="1837944"/>
            <a:ext cx="10515600" cy="4058238"/>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6">
            <a:extLst>
              <a:ext uri="{FF2B5EF4-FFF2-40B4-BE49-F238E27FC236}">
                <a16:creationId xmlns:a16="http://schemas.microsoft.com/office/drawing/2014/main" id="{15FC8CC7-1EC4-5442-A5A2-590CF73DC993}"/>
              </a:ext>
            </a:extLst>
          </p:cNvPr>
          <p:cNvSpPr>
            <a:spLocks noGrp="1"/>
          </p:cNvSpPr>
          <p:nvPr>
            <p:ph type="body" sz="quarter" idx="13" hasCustomPrompt="1"/>
          </p:nvPr>
        </p:nvSpPr>
        <p:spPr>
          <a:xfrm>
            <a:off x="838200" y="1307592"/>
            <a:ext cx="10515598"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200"/>
            </a:lvl1pPr>
          </a:lstStyle>
          <a:p>
            <a:r>
              <a:rPr lang="en-US" sz="2600">
                <a:latin typeface="Arial" panose="020B0604020202020204" pitchFamily="34" charset="0"/>
                <a:cs typeface="Arial" panose="020B0604020202020204" pitchFamily="34" charset="0"/>
              </a:rPr>
              <a:t>Subtitle on one line – Arial 24pt</a:t>
            </a:r>
          </a:p>
        </p:txBody>
      </p:sp>
      <p:sp>
        <p:nvSpPr>
          <p:cNvPr id="11" name="Text Placeholder 4">
            <a:extLst>
              <a:ext uri="{FF2B5EF4-FFF2-40B4-BE49-F238E27FC236}">
                <a16:creationId xmlns:a16="http://schemas.microsoft.com/office/drawing/2014/main" id="{4A053D1B-F3A7-A14F-8356-BA7FDC1378CB}"/>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35282963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White Title Slid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C9156E-20D9-8666-0511-DEF70AF0061F}"/>
              </a:ext>
            </a:extLst>
          </p:cNvPr>
          <p:cNvPicPr>
            <a:picLocks noChangeAspect="1"/>
          </p:cNvPicPr>
          <p:nvPr userDrawn="1"/>
        </p:nvPicPr>
        <p:blipFill>
          <a:blip r:embed="rId2"/>
          <a:srcRect/>
          <a:stretch/>
        </p:blipFill>
        <p:spPr>
          <a:xfrm>
            <a:off x="1848" y="1039"/>
            <a:ext cx="12188304" cy="6855921"/>
          </a:xfrm>
          <a:prstGeom prst="rect">
            <a:avLst/>
          </a:prstGeom>
        </p:spPr>
      </p:pic>
      <p:pic>
        <p:nvPicPr>
          <p:cNvPr id="6" name="Picture 5">
            <a:extLst>
              <a:ext uri="{FF2B5EF4-FFF2-40B4-BE49-F238E27FC236}">
                <a16:creationId xmlns:a16="http://schemas.microsoft.com/office/drawing/2014/main" id="{357559EC-96A0-A19B-01E0-C4307887E028}"/>
              </a:ext>
            </a:extLst>
          </p:cNvPr>
          <p:cNvPicPr>
            <a:picLocks noChangeAspect="1"/>
          </p:cNvPicPr>
          <p:nvPr userDrawn="1"/>
        </p:nvPicPr>
        <p:blipFill>
          <a:blip r:embed="rId3"/>
          <a:srcRect/>
          <a:stretch/>
        </p:blipFill>
        <p:spPr>
          <a:xfrm>
            <a:off x="9853108" y="6083497"/>
            <a:ext cx="1756625" cy="4554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tx1"/>
                </a:solidFill>
              </a:defRPr>
            </a:lvl1pPr>
          </a:lstStyle>
          <a:p>
            <a:r>
              <a:rPr lang="en-US" dirty="0"/>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sp>
        <p:nvSpPr>
          <p:cNvPr id="7" name="TextBox 6">
            <a:extLst>
              <a:ext uri="{FF2B5EF4-FFF2-40B4-BE49-F238E27FC236}">
                <a16:creationId xmlns:a16="http://schemas.microsoft.com/office/drawing/2014/main" id="{7DE9F7D3-C0D0-4CFB-BEFC-BE5FDB136315}"/>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34033707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Bullet content no chevron watermar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200" y="1307592"/>
            <a:ext cx="10515600" cy="4536000"/>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173736"/>
            <a:ext cx="10515600" cy="964591"/>
          </a:xfrm>
        </p:spPr>
        <p:txBody>
          <a:bodyPr anchor="b"/>
          <a:lstStyle>
            <a:lvl1pPr>
              <a:defRPr sz="3000">
                <a:solidFill>
                  <a:schemeClr val="tx1"/>
                </a:solidFill>
              </a:defRPr>
            </a:lvl1pPr>
          </a:lstStyle>
          <a:p>
            <a:r>
              <a:rPr lang="en-US"/>
              <a:t>Slide title on up to two lines – </a:t>
            </a:r>
            <a:br>
              <a:rPr lang="en-US"/>
            </a:br>
            <a:r>
              <a:rPr lang="en-US"/>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3732823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Leave behind_Split content no chevron watermark">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8FC1681B-9641-467A-B99E-12F9501AA8BD}"/>
              </a:ext>
            </a:extLst>
          </p:cNvPr>
          <p:cNvSpPr>
            <a:spLocks noGrp="1"/>
          </p:cNvSpPr>
          <p:nvPr>
            <p:ph sz="half" idx="1"/>
          </p:nvPr>
        </p:nvSpPr>
        <p:spPr>
          <a:xfrm>
            <a:off x="838200" y="1837944"/>
            <a:ext cx="5035731" cy="4048674"/>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15" name="Slide Number Placeholder 6">
            <a:extLst>
              <a:ext uri="{FF2B5EF4-FFF2-40B4-BE49-F238E27FC236}">
                <a16:creationId xmlns:a16="http://schemas.microsoft.com/office/drawing/2014/main" id="{3FE2F964-8E2A-48C5-A0FB-C1FEEF44DCAE}"/>
              </a:ext>
            </a:extLst>
          </p:cNvPr>
          <p:cNvSpPr>
            <a:spLocks noGrp="1"/>
          </p:cNvSpPr>
          <p:nvPr>
            <p:ph type="sldNum" sz="quarter" idx="12"/>
          </p:nvPr>
        </p:nvSpPr>
        <p:spPr>
          <a:xfrm>
            <a:off x="118782" y="6594852"/>
            <a:ext cx="360000" cy="121497"/>
          </a:xfrm>
        </p:spPr>
        <p:txBody>
          <a:bodyPr/>
          <a:lstStyle/>
          <a:p>
            <a:fld id="{49547543-1012-3B42-87D3-9C910E88F9FE}" type="slidenum">
              <a:rPr lang="en-US" smtClean="0"/>
              <a:t>‹#›</a:t>
            </a:fld>
            <a:endParaRPr lang="en-US"/>
          </a:p>
        </p:txBody>
      </p:sp>
      <p:sp>
        <p:nvSpPr>
          <p:cNvPr id="16" name="Text Placeholder 6">
            <a:extLst>
              <a:ext uri="{FF2B5EF4-FFF2-40B4-BE49-F238E27FC236}">
                <a16:creationId xmlns:a16="http://schemas.microsoft.com/office/drawing/2014/main" id="{3E6B9626-E241-42D6-A603-AACDA51A2FBF}"/>
              </a:ext>
            </a:extLst>
          </p:cNvPr>
          <p:cNvSpPr>
            <a:spLocks noGrp="1"/>
          </p:cNvSpPr>
          <p:nvPr>
            <p:ph type="body" sz="quarter" idx="13" hasCustomPrompt="1"/>
          </p:nvPr>
        </p:nvSpPr>
        <p:spPr>
          <a:xfrm>
            <a:off x="838199" y="1307592"/>
            <a:ext cx="10522131"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a:latin typeface="Arial" panose="020B0604020202020204" pitchFamily="34" charset="0"/>
                <a:cs typeface="Arial" panose="020B0604020202020204" pitchFamily="34" charset="0"/>
              </a:rPr>
              <a:t>Subtitle on one line – Arial 24pt</a:t>
            </a:r>
          </a:p>
        </p:txBody>
      </p:sp>
      <p:sp>
        <p:nvSpPr>
          <p:cNvPr id="17" name="Title 1">
            <a:extLst>
              <a:ext uri="{FF2B5EF4-FFF2-40B4-BE49-F238E27FC236}">
                <a16:creationId xmlns:a16="http://schemas.microsoft.com/office/drawing/2014/main" id="{3D1D1C9B-5990-42D5-AF77-755BAEA6571F}"/>
              </a:ext>
            </a:extLst>
          </p:cNvPr>
          <p:cNvSpPr>
            <a:spLocks noGrp="1"/>
          </p:cNvSpPr>
          <p:nvPr>
            <p:ph type="title" hasCustomPrompt="1"/>
          </p:nvPr>
        </p:nvSpPr>
        <p:spPr>
          <a:xfrm>
            <a:off x="838199" y="173736"/>
            <a:ext cx="10522131" cy="964591"/>
          </a:xfrm>
        </p:spPr>
        <p:txBody>
          <a:bodyPr anchor="b"/>
          <a:lstStyle>
            <a:lvl1pPr>
              <a:defRPr sz="3000"/>
            </a:lvl1pPr>
          </a:lstStyle>
          <a:p>
            <a:r>
              <a:rPr lang="en-US"/>
              <a:t>Slide title on up to two lines – </a:t>
            </a:r>
            <a:br>
              <a:rPr lang="en-US"/>
            </a:br>
            <a:r>
              <a:rPr lang="en-US"/>
              <a:t>Arial Bold 30pt</a:t>
            </a:r>
          </a:p>
        </p:txBody>
      </p:sp>
      <p:sp>
        <p:nvSpPr>
          <p:cNvPr id="18" name="Content Placeholder 2">
            <a:extLst>
              <a:ext uri="{FF2B5EF4-FFF2-40B4-BE49-F238E27FC236}">
                <a16:creationId xmlns:a16="http://schemas.microsoft.com/office/drawing/2014/main" id="{98F07E80-2720-4587-ABD7-6C59B1FF1975}"/>
              </a:ext>
            </a:extLst>
          </p:cNvPr>
          <p:cNvSpPr>
            <a:spLocks noGrp="1"/>
          </p:cNvSpPr>
          <p:nvPr>
            <p:ph sz="half" idx="14"/>
          </p:nvPr>
        </p:nvSpPr>
        <p:spPr>
          <a:xfrm>
            <a:off x="6324600" y="1837944"/>
            <a:ext cx="5035731" cy="4048674"/>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5C409B55-B1E9-4126-AAE9-F39168691481}"/>
              </a:ext>
            </a:extLst>
          </p:cNvPr>
          <p:cNvSpPr>
            <a:spLocks noGrp="1"/>
          </p:cNvSpPr>
          <p:nvPr>
            <p:ph type="body" sz="quarter" idx="15"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7463668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Leave behind_Split content no subtitle no chevron watermar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C73439-50B4-8646-8427-5444D0902CFD}"/>
              </a:ext>
            </a:extLst>
          </p:cNvPr>
          <p:cNvSpPr>
            <a:spLocks noGrp="1"/>
          </p:cNvSpPr>
          <p:nvPr>
            <p:ph sz="half" idx="1"/>
          </p:nvPr>
        </p:nvSpPr>
        <p:spPr>
          <a:xfrm>
            <a:off x="838200" y="1307592"/>
            <a:ext cx="5035731" cy="4536000"/>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7" name="Slide Number Placeholder 6">
            <a:extLst>
              <a:ext uri="{FF2B5EF4-FFF2-40B4-BE49-F238E27FC236}">
                <a16:creationId xmlns:a16="http://schemas.microsoft.com/office/drawing/2014/main" id="{7C65F591-8EE9-4D4A-9FE2-D2E64D215DF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1" name="Title 1">
            <a:extLst>
              <a:ext uri="{FF2B5EF4-FFF2-40B4-BE49-F238E27FC236}">
                <a16:creationId xmlns:a16="http://schemas.microsoft.com/office/drawing/2014/main" id="{27BA8757-3B0F-BB4D-A8D7-14985DF38EBF}"/>
              </a:ext>
            </a:extLst>
          </p:cNvPr>
          <p:cNvSpPr>
            <a:spLocks noGrp="1"/>
          </p:cNvSpPr>
          <p:nvPr>
            <p:ph type="title" hasCustomPrompt="1"/>
          </p:nvPr>
        </p:nvSpPr>
        <p:spPr>
          <a:xfrm>
            <a:off x="838199" y="173736"/>
            <a:ext cx="10522131" cy="964591"/>
          </a:xfrm>
        </p:spPr>
        <p:txBody>
          <a:bodyPr anchor="b"/>
          <a:lstStyle>
            <a:lvl1pPr>
              <a:defRPr sz="3000"/>
            </a:lvl1pPr>
          </a:lstStyle>
          <a:p>
            <a:r>
              <a:rPr lang="en-US" dirty="0"/>
              <a:t>Slide title on up to two lines – </a:t>
            </a:r>
            <a:br>
              <a:rPr lang="en-US" dirty="0"/>
            </a:br>
            <a:r>
              <a:rPr lang="en-US" dirty="0"/>
              <a:t>Arial Bold 30pt</a:t>
            </a:r>
          </a:p>
        </p:txBody>
      </p:sp>
      <p:sp>
        <p:nvSpPr>
          <p:cNvPr id="15" name="Content Placeholder 2">
            <a:extLst>
              <a:ext uri="{FF2B5EF4-FFF2-40B4-BE49-F238E27FC236}">
                <a16:creationId xmlns:a16="http://schemas.microsoft.com/office/drawing/2014/main" id="{FF84E1B6-8B07-FF4C-A81C-08ACFA0387BC}"/>
              </a:ext>
            </a:extLst>
          </p:cNvPr>
          <p:cNvSpPr>
            <a:spLocks noGrp="1"/>
          </p:cNvSpPr>
          <p:nvPr>
            <p:ph sz="half" idx="13"/>
          </p:nvPr>
        </p:nvSpPr>
        <p:spPr>
          <a:xfrm>
            <a:off x="6324600" y="1307592"/>
            <a:ext cx="5035731" cy="4536000"/>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14" name="Text Placeholder 4">
            <a:extLst>
              <a:ext uri="{FF2B5EF4-FFF2-40B4-BE49-F238E27FC236}">
                <a16:creationId xmlns:a16="http://schemas.microsoft.com/office/drawing/2014/main" id="{46A38C49-019F-0642-B2E3-CC4F61FA934F}"/>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Tree>
    <p:extLst>
      <p:ext uri="{BB962C8B-B14F-4D97-AF65-F5344CB8AC3E}">
        <p14:creationId xmlns:p14="http://schemas.microsoft.com/office/powerpoint/2010/main" val="865717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RFP_Response_Split content no chevron watermark">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8FC1681B-9641-467A-B99E-12F9501AA8BD}"/>
              </a:ext>
            </a:extLst>
          </p:cNvPr>
          <p:cNvSpPr>
            <a:spLocks noGrp="1"/>
          </p:cNvSpPr>
          <p:nvPr>
            <p:ph sz="half" idx="1"/>
          </p:nvPr>
        </p:nvSpPr>
        <p:spPr>
          <a:xfrm>
            <a:off x="838200" y="2078439"/>
            <a:ext cx="5035731" cy="4048674"/>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15" name="Slide Number Placeholder 6">
            <a:extLst>
              <a:ext uri="{FF2B5EF4-FFF2-40B4-BE49-F238E27FC236}">
                <a16:creationId xmlns:a16="http://schemas.microsoft.com/office/drawing/2014/main" id="{3FE2F964-8E2A-48C5-A0FB-C1FEEF44DCAE}"/>
              </a:ext>
            </a:extLst>
          </p:cNvPr>
          <p:cNvSpPr>
            <a:spLocks noGrp="1"/>
          </p:cNvSpPr>
          <p:nvPr>
            <p:ph type="sldNum" sz="quarter" idx="12"/>
          </p:nvPr>
        </p:nvSpPr>
        <p:spPr>
          <a:xfrm>
            <a:off x="118782" y="6594852"/>
            <a:ext cx="360000" cy="121497"/>
          </a:xfrm>
        </p:spPr>
        <p:txBody>
          <a:bodyPr/>
          <a:lstStyle/>
          <a:p>
            <a:fld id="{49547543-1012-3B42-87D3-9C910E88F9FE}" type="slidenum">
              <a:rPr lang="en-US" smtClean="0"/>
              <a:t>‹#›</a:t>
            </a:fld>
            <a:endParaRPr lang="en-US"/>
          </a:p>
        </p:txBody>
      </p:sp>
      <p:sp>
        <p:nvSpPr>
          <p:cNvPr id="16" name="Text Placeholder 6">
            <a:extLst>
              <a:ext uri="{FF2B5EF4-FFF2-40B4-BE49-F238E27FC236}">
                <a16:creationId xmlns:a16="http://schemas.microsoft.com/office/drawing/2014/main" id="{3E6B9626-E241-42D6-A603-AACDA51A2FBF}"/>
              </a:ext>
            </a:extLst>
          </p:cNvPr>
          <p:cNvSpPr>
            <a:spLocks noGrp="1"/>
          </p:cNvSpPr>
          <p:nvPr>
            <p:ph type="body" sz="quarter" idx="13" hasCustomPrompt="1"/>
          </p:nvPr>
        </p:nvSpPr>
        <p:spPr>
          <a:xfrm>
            <a:off x="838199" y="1548087"/>
            <a:ext cx="10522131" cy="356616"/>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a:latin typeface="Arial" panose="020B0604020202020204" pitchFamily="34" charset="0"/>
                <a:cs typeface="Arial" panose="020B0604020202020204" pitchFamily="34" charset="0"/>
              </a:rPr>
              <a:t>Subtitle on one line – Arial 24pt</a:t>
            </a:r>
          </a:p>
        </p:txBody>
      </p:sp>
      <p:sp>
        <p:nvSpPr>
          <p:cNvPr id="17" name="Title 1">
            <a:extLst>
              <a:ext uri="{FF2B5EF4-FFF2-40B4-BE49-F238E27FC236}">
                <a16:creationId xmlns:a16="http://schemas.microsoft.com/office/drawing/2014/main" id="{3D1D1C9B-5990-42D5-AF77-755BAEA6571F}"/>
              </a:ext>
            </a:extLst>
          </p:cNvPr>
          <p:cNvSpPr>
            <a:spLocks noGrp="1"/>
          </p:cNvSpPr>
          <p:nvPr>
            <p:ph type="title" hasCustomPrompt="1"/>
          </p:nvPr>
        </p:nvSpPr>
        <p:spPr>
          <a:xfrm>
            <a:off x="838199" y="414231"/>
            <a:ext cx="10522131" cy="964591"/>
          </a:xfrm>
        </p:spPr>
        <p:txBody>
          <a:bodyPr anchor="b"/>
          <a:lstStyle>
            <a:lvl1pPr>
              <a:defRPr sz="3000"/>
            </a:lvl1pPr>
          </a:lstStyle>
          <a:p>
            <a:r>
              <a:rPr lang="en-US" dirty="0"/>
              <a:t>Slide title on up to two lines – </a:t>
            </a:r>
            <a:br>
              <a:rPr lang="en-US" dirty="0"/>
            </a:br>
            <a:r>
              <a:rPr lang="en-US" dirty="0"/>
              <a:t>Arial Bold 30pt</a:t>
            </a:r>
          </a:p>
        </p:txBody>
      </p:sp>
      <p:sp>
        <p:nvSpPr>
          <p:cNvPr id="18" name="Content Placeholder 2">
            <a:extLst>
              <a:ext uri="{FF2B5EF4-FFF2-40B4-BE49-F238E27FC236}">
                <a16:creationId xmlns:a16="http://schemas.microsoft.com/office/drawing/2014/main" id="{98F07E80-2720-4587-ABD7-6C59B1FF1975}"/>
              </a:ext>
            </a:extLst>
          </p:cNvPr>
          <p:cNvSpPr>
            <a:spLocks noGrp="1"/>
          </p:cNvSpPr>
          <p:nvPr>
            <p:ph sz="half" idx="14"/>
          </p:nvPr>
        </p:nvSpPr>
        <p:spPr>
          <a:xfrm>
            <a:off x="6324600" y="2078439"/>
            <a:ext cx="5035731" cy="4048674"/>
          </a:xfrm>
        </p:spPr>
        <p:txBody>
          <a:bodyPr/>
          <a:lstStyle>
            <a:lvl1pPr>
              <a:lnSpc>
                <a:spcPct val="100000"/>
              </a:lnSpc>
              <a:defRPr sz="1800"/>
            </a:lvl1pPr>
            <a:lvl2pPr>
              <a:lnSpc>
                <a:spcPct val="100000"/>
              </a:lnSpc>
              <a:defRPr sz="1600"/>
            </a:lvl2pPr>
            <a:lvl3pPr>
              <a:lnSpc>
                <a:spcPct val="100000"/>
              </a:lnSpc>
              <a:defRPr sz="1400"/>
            </a:lvl3pPr>
          </a:lstStyle>
          <a:p>
            <a:pPr lvl="0"/>
            <a:r>
              <a:rPr lang="en-US"/>
              <a:t>Click to edit Master text styles</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5C409B55-B1E9-4126-AAE9-F39168691481}"/>
              </a:ext>
            </a:extLst>
          </p:cNvPr>
          <p:cNvSpPr>
            <a:spLocks noGrp="1"/>
          </p:cNvSpPr>
          <p:nvPr>
            <p:ph type="body" sz="quarter" idx="15"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7" name="Text Placeholder 6">
            <a:extLst>
              <a:ext uri="{FF2B5EF4-FFF2-40B4-BE49-F238E27FC236}">
                <a16:creationId xmlns:a16="http://schemas.microsoft.com/office/drawing/2014/main" id="{B86FF5B2-AEF8-9FF3-C857-93C939C85911}"/>
              </a:ext>
            </a:extLst>
          </p:cNvPr>
          <p:cNvSpPr>
            <a:spLocks noGrp="1"/>
          </p:cNvSpPr>
          <p:nvPr>
            <p:ph type="body" sz="quarter" idx="16"/>
          </p:nvPr>
        </p:nvSpPr>
        <p:spPr>
          <a:xfrm>
            <a:off x="0" y="0"/>
            <a:ext cx="12192000" cy="407447"/>
          </a:xfrm>
          <a:solidFill>
            <a:schemeClr val="bg2"/>
          </a:solidFill>
          <a:ln>
            <a:solidFill>
              <a:schemeClr val="tx1"/>
            </a:solidFill>
          </a:ln>
        </p:spPr>
        <p:txBody>
          <a:bodyPr wrap="square" lIns="0" tIns="0" rIns="0" bIns="0" rtlCol="0" anchor="ctr" anchorCtr="0">
            <a:noAutofit/>
          </a:bodyPr>
          <a:lstStyle>
            <a:lvl1pPr marL="0" indent="0" algn="ctr">
              <a:buFontTx/>
              <a:buNone/>
              <a:defRPr lang="en-US" sz="1200" b="1" dirty="0"/>
            </a:lvl1pPr>
          </a:lstStyle>
          <a:p>
            <a:pPr marL="0" lvl="0" algn="ctr"/>
            <a:r>
              <a:rPr lang="en-US" dirty="0"/>
              <a:t>Click to edit Master text styles</a:t>
            </a:r>
          </a:p>
        </p:txBody>
      </p:sp>
    </p:spTree>
    <p:extLst>
      <p:ext uri="{BB962C8B-B14F-4D97-AF65-F5344CB8AC3E}">
        <p14:creationId xmlns:p14="http://schemas.microsoft.com/office/powerpoint/2010/main" val="16308993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RFP_Response_Bullet content no chevron watermar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200" y="1545336"/>
            <a:ext cx="10515600" cy="4536000"/>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10" name="Title 1">
            <a:extLst>
              <a:ext uri="{FF2B5EF4-FFF2-40B4-BE49-F238E27FC236}">
                <a16:creationId xmlns:a16="http://schemas.microsoft.com/office/drawing/2014/main" id="{0DF37261-B2A3-FF49-85AD-A1DF3A8C42E2}"/>
              </a:ext>
            </a:extLst>
          </p:cNvPr>
          <p:cNvSpPr>
            <a:spLocks noGrp="1"/>
          </p:cNvSpPr>
          <p:nvPr>
            <p:ph type="title" hasCustomPrompt="1"/>
          </p:nvPr>
        </p:nvSpPr>
        <p:spPr>
          <a:xfrm>
            <a:off x="838200" y="411480"/>
            <a:ext cx="10515600" cy="964591"/>
          </a:xfrm>
        </p:spPr>
        <p:txBody>
          <a:bodyPr anchor="b"/>
          <a:lstStyle>
            <a:lvl1pPr>
              <a:defRPr sz="3000">
                <a:solidFill>
                  <a:schemeClr val="tx1"/>
                </a:solidFill>
              </a:defRPr>
            </a:lvl1pPr>
          </a:lstStyle>
          <a:p>
            <a:r>
              <a:rPr lang="en-US"/>
              <a:t>Slide title on up to two lines – </a:t>
            </a:r>
            <a:br>
              <a:rPr lang="en-US"/>
            </a:br>
            <a:r>
              <a:rPr lang="en-US"/>
              <a:t>Arial Bold 30pt</a:t>
            </a:r>
          </a:p>
        </p:txBody>
      </p:sp>
      <p:sp>
        <p:nvSpPr>
          <p:cNvPr id="13" name="Text Placeholder 4">
            <a:extLst>
              <a:ext uri="{FF2B5EF4-FFF2-40B4-BE49-F238E27FC236}">
                <a16:creationId xmlns:a16="http://schemas.microsoft.com/office/drawing/2014/main" id="{708B638B-A06A-444A-9BA7-BCC4A370352E}"/>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7" name="Text Placeholder 6">
            <a:extLst>
              <a:ext uri="{FF2B5EF4-FFF2-40B4-BE49-F238E27FC236}">
                <a16:creationId xmlns:a16="http://schemas.microsoft.com/office/drawing/2014/main" id="{03D4223C-43B4-A4A3-09B3-F6A71B8A1E45}"/>
              </a:ext>
            </a:extLst>
          </p:cNvPr>
          <p:cNvSpPr>
            <a:spLocks noGrp="1"/>
          </p:cNvSpPr>
          <p:nvPr>
            <p:ph type="body" sz="quarter" idx="16"/>
          </p:nvPr>
        </p:nvSpPr>
        <p:spPr>
          <a:xfrm>
            <a:off x="0" y="0"/>
            <a:ext cx="12192000" cy="407447"/>
          </a:xfrm>
          <a:solidFill>
            <a:schemeClr val="bg2"/>
          </a:solidFill>
          <a:ln>
            <a:solidFill>
              <a:schemeClr val="tx1"/>
            </a:solidFill>
          </a:ln>
        </p:spPr>
        <p:txBody>
          <a:bodyPr wrap="square" lIns="0" tIns="0" rIns="0" bIns="0" rtlCol="0" anchor="ctr" anchorCtr="0">
            <a:noAutofit/>
          </a:bodyPr>
          <a:lstStyle>
            <a:lvl1pPr marL="0" indent="0" algn="ctr">
              <a:buFontTx/>
              <a:buNone/>
              <a:defRPr lang="en-US" sz="1200" b="1" dirty="0"/>
            </a:lvl1pPr>
          </a:lstStyle>
          <a:p>
            <a:pPr marL="0" lvl="0" algn="ctr"/>
            <a:r>
              <a:rPr lang="en-US" dirty="0"/>
              <a:t>Click to edit Master text styles</a:t>
            </a:r>
          </a:p>
        </p:txBody>
      </p:sp>
    </p:spTree>
    <p:extLst>
      <p:ext uri="{BB962C8B-B14F-4D97-AF65-F5344CB8AC3E}">
        <p14:creationId xmlns:p14="http://schemas.microsoft.com/office/powerpoint/2010/main" val="31297694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RFP_Response_Bulle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766BE-79F2-2E42-8644-46814EEFB74C}"/>
              </a:ext>
            </a:extLst>
          </p:cNvPr>
          <p:cNvSpPr>
            <a:spLocks noGrp="1"/>
          </p:cNvSpPr>
          <p:nvPr>
            <p:ph type="title" hasCustomPrompt="1"/>
          </p:nvPr>
        </p:nvSpPr>
        <p:spPr>
          <a:xfrm>
            <a:off x="838200" y="411480"/>
            <a:ext cx="10515598" cy="964591"/>
          </a:xfrm>
        </p:spPr>
        <p:txBody>
          <a:bodyPr anchor="b"/>
          <a:lstStyle>
            <a:lvl1pPr>
              <a:defRPr sz="3000"/>
            </a:lvl1pPr>
          </a:lstStyle>
          <a:p>
            <a:r>
              <a:rPr lang="en-US" dirty="0"/>
              <a:t>Slide title on up to two lines – </a:t>
            </a:r>
            <a:br>
              <a:rPr lang="en-US" dirty="0"/>
            </a:br>
            <a:r>
              <a:rPr lang="en-US" dirty="0"/>
              <a:t>Arial Bold 30pt</a:t>
            </a:r>
          </a:p>
        </p:txBody>
      </p:sp>
      <p:sp>
        <p:nvSpPr>
          <p:cNvPr id="3" name="Content Placeholder 2">
            <a:extLst>
              <a:ext uri="{FF2B5EF4-FFF2-40B4-BE49-F238E27FC236}">
                <a16:creationId xmlns:a16="http://schemas.microsoft.com/office/drawing/2014/main" id="{32DB2793-262E-6F49-951C-12EC71BDBE22}"/>
              </a:ext>
            </a:extLst>
          </p:cNvPr>
          <p:cNvSpPr>
            <a:spLocks noGrp="1"/>
          </p:cNvSpPr>
          <p:nvPr>
            <p:ph idx="1"/>
          </p:nvPr>
        </p:nvSpPr>
        <p:spPr>
          <a:xfrm>
            <a:off x="838198" y="2087066"/>
            <a:ext cx="10515600" cy="4058238"/>
          </a:xfrm>
        </p:spPr>
        <p:txBody>
          <a:bodyPr/>
          <a:lstStyle>
            <a:lvl1pPr>
              <a:lnSpc>
                <a:spcPct val="100000"/>
              </a:lnSpc>
              <a:defRPr sz="1800"/>
            </a:lvl1pPr>
            <a:lvl2pPr>
              <a:lnSpc>
                <a:spcPct val="100000"/>
              </a:lnSpc>
              <a:defRPr sz="1600"/>
            </a:lvl2pPr>
            <a:lvl3pPr>
              <a:lnSpc>
                <a:spcPct val="100000"/>
              </a:lnSpc>
              <a:defRPr sz="1400"/>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5">
            <a:extLst>
              <a:ext uri="{FF2B5EF4-FFF2-40B4-BE49-F238E27FC236}">
                <a16:creationId xmlns:a16="http://schemas.microsoft.com/office/drawing/2014/main" id="{052B8734-9C33-2B41-A531-BB81CB08C057}"/>
              </a:ext>
            </a:extLst>
          </p:cNvPr>
          <p:cNvSpPr>
            <a:spLocks noGrp="1"/>
          </p:cNvSpPr>
          <p:nvPr>
            <p:ph type="sldNum" sz="quarter" idx="12"/>
          </p:nvPr>
        </p:nvSpPr>
        <p:spPr/>
        <p:txBody>
          <a:bodyPr/>
          <a:lstStyle/>
          <a:p>
            <a:fld id="{49547543-1012-3B42-87D3-9C910E88F9FE}" type="slidenum">
              <a:rPr lang="en-US" smtClean="0"/>
              <a:t>‹#›</a:t>
            </a:fld>
            <a:endParaRPr lang="en-US"/>
          </a:p>
        </p:txBody>
      </p:sp>
      <p:sp>
        <p:nvSpPr>
          <p:cNvPr id="8" name="Text Placeholder 6">
            <a:extLst>
              <a:ext uri="{FF2B5EF4-FFF2-40B4-BE49-F238E27FC236}">
                <a16:creationId xmlns:a16="http://schemas.microsoft.com/office/drawing/2014/main" id="{15FC8CC7-1EC4-5442-A5A2-590CF73DC993}"/>
              </a:ext>
            </a:extLst>
          </p:cNvPr>
          <p:cNvSpPr>
            <a:spLocks noGrp="1"/>
          </p:cNvSpPr>
          <p:nvPr>
            <p:ph type="body" sz="quarter" idx="13" hasCustomPrompt="1"/>
          </p:nvPr>
        </p:nvSpPr>
        <p:spPr>
          <a:xfrm>
            <a:off x="838200" y="1545336"/>
            <a:ext cx="10515598" cy="359765"/>
          </a:xfrm>
        </p:spPr>
        <p:txBody>
          <a:bodyPr/>
          <a:lstStyle>
            <a:lvl1pPr marL="0" marR="0" indent="0" algn="l" defTabSz="914400" rtl="0" eaLnBrk="1" fontAlgn="auto" latinLnBrk="0" hangingPunct="1">
              <a:lnSpc>
                <a:spcPct val="110000"/>
              </a:lnSpc>
              <a:spcBef>
                <a:spcPts val="900"/>
              </a:spcBef>
              <a:spcAft>
                <a:spcPts val="0"/>
              </a:spcAft>
              <a:buClrTx/>
              <a:buSzTx/>
              <a:buFontTx/>
              <a:buNone/>
              <a:tabLst/>
              <a:defRPr sz="2400"/>
            </a:lvl1pPr>
          </a:lstStyle>
          <a:p>
            <a:r>
              <a:rPr lang="en-US" sz="2600" dirty="0">
                <a:latin typeface="Arial" panose="020B0604020202020204" pitchFamily="34" charset="0"/>
                <a:cs typeface="Arial" panose="020B0604020202020204" pitchFamily="34" charset="0"/>
              </a:rPr>
              <a:t>Subtitle on one line – Arial 24pt</a:t>
            </a:r>
          </a:p>
        </p:txBody>
      </p:sp>
      <p:sp>
        <p:nvSpPr>
          <p:cNvPr id="11" name="Text Placeholder 4">
            <a:extLst>
              <a:ext uri="{FF2B5EF4-FFF2-40B4-BE49-F238E27FC236}">
                <a16:creationId xmlns:a16="http://schemas.microsoft.com/office/drawing/2014/main" id="{4A053D1B-F3A7-A14F-8356-BA7FDC1378CB}"/>
              </a:ext>
            </a:extLst>
          </p:cNvPr>
          <p:cNvSpPr>
            <a:spLocks noGrp="1"/>
          </p:cNvSpPr>
          <p:nvPr>
            <p:ph type="body" sz="quarter" idx="14" hasCustomPrompt="1"/>
          </p:nvPr>
        </p:nvSpPr>
        <p:spPr>
          <a:xfrm>
            <a:off x="838200" y="6413239"/>
            <a:ext cx="6267450" cy="124906"/>
          </a:xfrm>
        </p:spPr>
        <p:txBody>
          <a:bodyPr anchor="b" anchorCtr="0">
            <a:spAutoFit/>
          </a:bodyPr>
          <a:lstStyle>
            <a:lvl1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800"/>
            </a:lvl1pPr>
          </a:lstStyle>
          <a:p>
            <a:pPr marL="0" marR="0" lvl="0" indent="0" algn="l" defTabSz="914400" rtl="0" eaLnBrk="1" fontAlgn="auto" latinLnBrk="0" hangingPunct="1">
              <a:lnSpc>
                <a:spcPct val="110000"/>
              </a:lnSpc>
              <a:spcBef>
                <a:spcPts val="900"/>
              </a:spcBef>
              <a:spcAft>
                <a:spcPts val="0"/>
              </a:spcAft>
              <a:buClrTx/>
              <a:buSzTx/>
              <a:buFont typeface="Arial" panose="020B0604020202020204" pitchFamily="34" charset="0"/>
              <a:buNone/>
              <a:tabLst/>
              <a:defRPr/>
            </a:pPr>
            <a:r>
              <a:rPr lang="en-US"/>
              <a:t>Footnote, reference or source</a:t>
            </a:r>
          </a:p>
        </p:txBody>
      </p:sp>
      <p:sp>
        <p:nvSpPr>
          <p:cNvPr id="5" name="Text Placeholder 6">
            <a:extLst>
              <a:ext uri="{FF2B5EF4-FFF2-40B4-BE49-F238E27FC236}">
                <a16:creationId xmlns:a16="http://schemas.microsoft.com/office/drawing/2014/main" id="{9E73ACFF-9D9C-6907-2518-D50DAEAC3A31}"/>
              </a:ext>
            </a:extLst>
          </p:cNvPr>
          <p:cNvSpPr>
            <a:spLocks noGrp="1"/>
          </p:cNvSpPr>
          <p:nvPr>
            <p:ph type="body" sz="quarter" idx="16"/>
          </p:nvPr>
        </p:nvSpPr>
        <p:spPr>
          <a:xfrm>
            <a:off x="0" y="0"/>
            <a:ext cx="12192000" cy="407447"/>
          </a:xfrm>
          <a:solidFill>
            <a:schemeClr val="bg2"/>
          </a:solidFill>
          <a:ln>
            <a:solidFill>
              <a:schemeClr val="tx1"/>
            </a:solidFill>
          </a:ln>
        </p:spPr>
        <p:txBody>
          <a:bodyPr wrap="square" lIns="0" tIns="0" rIns="0" bIns="0" rtlCol="0" anchor="ctr" anchorCtr="0">
            <a:noAutofit/>
          </a:bodyPr>
          <a:lstStyle>
            <a:lvl1pPr marL="0" indent="0" algn="ctr">
              <a:buFontTx/>
              <a:buNone/>
              <a:defRPr lang="en-US" sz="1200" b="1" dirty="0"/>
            </a:lvl1pPr>
          </a:lstStyle>
          <a:p>
            <a:pPr marL="0" lvl="0" algn="ctr"/>
            <a:r>
              <a:rPr lang="en-US" dirty="0"/>
              <a:t>Click to edit Master text styles</a:t>
            </a:r>
          </a:p>
        </p:txBody>
      </p:sp>
    </p:spTree>
    <p:extLst>
      <p:ext uri="{BB962C8B-B14F-4D97-AF65-F5344CB8AC3E}">
        <p14:creationId xmlns:p14="http://schemas.microsoft.com/office/powerpoint/2010/main" val="21407642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B5BE83-7E46-4417-9FBF-2B463AB43312}" type="datetimeFigureOut">
              <a:rPr lang="en-GB" smtClean="0"/>
              <a:t>03/06/2024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9A4D766-0AD6-4838-8C68-C0E62E561E79}" type="slidenum">
              <a:rPr lang="en-GB" smtClean="0"/>
              <a:t>‹#›</a:t>
            </a:fld>
            <a:endParaRPr lang="en-GB"/>
          </a:p>
        </p:txBody>
      </p:sp>
    </p:spTree>
    <p:extLst>
      <p:ext uri="{BB962C8B-B14F-4D97-AF65-F5344CB8AC3E}">
        <p14:creationId xmlns:p14="http://schemas.microsoft.com/office/powerpoint/2010/main" val="181718903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342900" indent="-342900">
              <a:buSzPct val="100000"/>
              <a:buFont typeface="Arial" panose="020B0604020202020204" pitchFamily="34" charset="0"/>
              <a:buChar char="•"/>
              <a:defRPr/>
            </a:lvl1pPr>
            <a:lvl2pPr marL="742950" indent="-285750">
              <a:buSzPct val="100000"/>
              <a:buFont typeface="Arial" panose="020B0604020202020204" pitchFamily="34" charset="0"/>
              <a:buChar char="•"/>
              <a:defRPr/>
            </a:lvl2pPr>
            <a:lvl3pPr marL="1143000" indent="-228600">
              <a:buSzPct val="100000"/>
              <a:buFont typeface="Arial" panose="020B0604020202020204" pitchFamily="34" charset="0"/>
              <a:buChar char="•"/>
              <a:defRPr/>
            </a:lvl3pPr>
            <a:lvl4pPr marL="1600200" indent="-228600">
              <a:buSzPct val="100000"/>
              <a:buFont typeface="Arial" panose="020B0604020202020204" pitchFamily="34" charset="0"/>
              <a:buChar char="•"/>
              <a:defRPr/>
            </a:lvl4pPr>
            <a:lvl5pPr marL="2057400" indent="-228600">
              <a:buSzPct val="1000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7B5BE83-7E46-4417-9FBF-2B463AB43312}" type="datetimeFigureOut">
              <a:rPr lang="en-GB" smtClean="0"/>
              <a:t>03/06/2024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A4D766-0AD6-4838-8C68-C0E62E561E79}" type="slidenum">
              <a:rPr lang="en-GB" smtClean="0"/>
              <a:t>‹#›</a:t>
            </a:fld>
            <a:endParaRPr lang="en-GB" dirty="0"/>
          </a:p>
        </p:txBody>
      </p:sp>
    </p:spTree>
    <p:extLst>
      <p:ext uri="{BB962C8B-B14F-4D97-AF65-F5344CB8AC3E}">
        <p14:creationId xmlns:p14="http://schemas.microsoft.com/office/powerpoint/2010/main" val="36391515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B5BE83-7E46-4417-9FBF-2B463AB43312}" type="datetimeFigureOut">
              <a:rPr lang="en-GB" smtClean="0"/>
              <a:t>03/06/2024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9A4D766-0AD6-4838-8C68-C0E62E561E79}" type="slidenum">
              <a:rPr lang="en-GB" smtClean="0"/>
              <a:t>‹#›</a:t>
            </a:fld>
            <a:endParaRPr lang="en-GB"/>
          </a:p>
        </p:txBody>
      </p:sp>
    </p:spTree>
    <p:extLst>
      <p:ext uri="{BB962C8B-B14F-4D97-AF65-F5344CB8AC3E}">
        <p14:creationId xmlns:p14="http://schemas.microsoft.com/office/powerpoint/2010/main" val="96305726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matchingName="Title and Content">
  <p:cSld name="1_Title and Content">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6"/>
          <p:cNvSpPr txBox="1">
            <a:spLocks noGrp="1"/>
          </p:cNvSpPr>
          <p:nvPr>
            <p:ph type="body" idx="1"/>
          </p:nvPr>
        </p:nvSpPr>
        <p:spPr>
          <a:xfrm>
            <a:off x="353763" y="1600202"/>
            <a:ext cx="11159045" cy="3834837"/>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 name="Google Shape;11;p6"/>
          <p:cNvSpPr txBox="1">
            <a:spLocks noGrp="1"/>
          </p:cNvSpPr>
          <p:nvPr>
            <p:ph type="title"/>
          </p:nvPr>
        </p:nvSpPr>
        <p:spPr>
          <a:xfrm>
            <a:off x="353763" y="417838"/>
            <a:ext cx="11159045" cy="104762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rgbClr val="BBBCBC"/>
              </a:buClr>
              <a:buSzPts val="3600"/>
              <a:buFont typeface="Helvetica Neue"/>
              <a:buNone/>
              <a:defRPr sz="3600" b="1" i="0" u="none" strike="noStrike" cap="none">
                <a:solidFill>
                  <a:srgbClr val="BBBCBC"/>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extLst>
      <p:ext uri="{BB962C8B-B14F-4D97-AF65-F5344CB8AC3E}">
        <p14:creationId xmlns:p14="http://schemas.microsoft.com/office/powerpoint/2010/main" val="1671970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White Title Slide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C9156E-20D9-8666-0511-DEF70AF0061F}"/>
              </a:ext>
            </a:extLst>
          </p:cNvPr>
          <p:cNvPicPr>
            <a:picLocks noChangeAspect="1"/>
          </p:cNvPicPr>
          <p:nvPr userDrawn="1"/>
        </p:nvPicPr>
        <p:blipFill>
          <a:blip r:embed="rId2"/>
          <a:srcRect/>
          <a:stretch/>
        </p:blipFill>
        <p:spPr>
          <a:xfrm>
            <a:off x="1848" y="1039"/>
            <a:ext cx="12188304" cy="6855921"/>
          </a:xfrm>
          <a:prstGeom prst="rect">
            <a:avLst/>
          </a:prstGeom>
        </p:spPr>
      </p:pic>
      <p:pic>
        <p:nvPicPr>
          <p:cNvPr id="6" name="Picture 5">
            <a:extLst>
              <a:ext uri="{FF2B5EF4-FFF2-40B4-BE49-F238E27FC236}">
                <a16:creationId xmlns:a16="http://schemas.microsoft.com/office/drawing/2014/main" id="{357559EC-96A0-A19B-01E0-C4307887E028}"/>
              </a:ext>
            </a:extLst>
          </p:cNvPr>
          <p:cNvPicPr>
            <a:picLocks noChangeAspect="1"/>
          </p:cNvPicPr>
          <p:nvPr userDrawn="1"/>
        </p:nvPicPr>
        <p:blipFill>
          <a:blip r:embed="rId3"/>
          <a:srcRect/>
          <a:stretch/>
        </p:blipFill>
        <p:spPr>
          <a:xfrm>
            <a:off x="9853108" y="6083497"/>
            <a:ext cx="1756625" cy="4554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tx1"/>
                </a:solidFill>
              </a:defRPr>
            </a:lvl1pPr>
          </a:lstStyle>
          <a:p>
            <a:r>
              <a:rPr lang="en-US" dirty="0"/>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sp>
        <p:nvSpPr>
          <p:cNvPr id="7" name="TextBox 6">
            <a:extLst>
              <a:ext uri="{FF2B5EF4-FFF2-40B4-BE49-F238E27FC236}">
                <a16:creationId xmlns:a16="http://schemas.microsoft.com/office/drawing/2014/main" id="{7DE9F7D3-C0D0-4CFB-BEFC-BE5FDB136315}"/>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6421905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 name="Shape 23"/>
        <p:cNvGrpSpPr/>
        <p:nvPr/>
      </p:nvGrpSpPr>
      <p:grpSpPr>
        <a:xfrm>
          <a:off x="0" y="0"/>
          <a:ext cx="0" cy="0"/>
          <a:chOff x="0" y="0"/>
          <a:chExt cx="0" cy="0"/>
        </a:xfrm>
      </p:grpSpPr>
    </p:spTree>
    <p:extLst>
      <p:ext uri="{BB962C8B-B14F-4D97-AF65-F5344CB8AC3E}">
        <p14:creationId xmlns:p14="http://schemas.microsoft.com/office/powerpoint/2010/main" val="1630621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White Title Slide 3">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C9156E-20D9-8666-0511-DEF70AF0061F}"/>
              </a:ext>
            </a:extLst>
          </p:cNvPr>
          <p:cNvPicPr>
            <a:picLocks noChangeAspect="1"/>
          </p:cNvPicPr>
          <p:nvPr userDrawn="1"/>
        </p:nvPicPr>
        <p:blipFill>
          <a:blip r:embed="rId2"/>
          <a:srcRect/>
          <a:stretch/>
        </p:blipFill>
        <p:spPr>
          <a:xfrm>
            <a:off x="1848" y="1039"/>
            <a:ext cx="12188304" cy="6855921"/>
          </a:xfrm>
          <a:prstGeom prst="rect">
            <a:avLst/>
          </a:prstGeom>
        </p:spPr>
      </p:pic>
      <p:pic>
        <p:nvPicPr>
          <p:cNvPr id="6" name="Picture 5">
            <a:extLst>
              <a:ext uri="{FF2B5EF4-FFF2-40B4-BE49-F238E27FC236}">
                <a16:creationId xmlns:a16="http://schemas.microsoft.com/office/drawing/2014/main" id="{357559EC-96A0-A19B-01E0-C4307887E028}"/>
              </a:ext>
            </a:extLst>
          </p:cNvPr>
          <p:cNvPicPr>
            <a:picLocks noChangeAspect="1"/>
          </p:cNvPicPr>
          <p:nvPr userDrawn="1"/>
        </p:nvPicPr>
        <p:blipFill>
          <a:blip r:embed="rId3"/>
          <a:srcRect/>
          <a:stretch/>
        </p:blipFill>
        <p:spPr>
          <a:xfrm>
            <a:off x="9853108" y="6083497"/>
            <a:ext cx="1756625" cy="455421"/>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tx1"/>
                </a:solidFill>
              </a:defRPr>
            </a:lvl1pPr>
          </a:lstStyle>
          <a:p>
            <a:r>
              <a:rPr lang="en-US" dirty="0"/>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sp>
        <p:nvSpPr>
          <p:cNvPr id="7" name="TextBox 6">
            <a:extLst>
              <a:ext uri="{FF2B5EF4-FFF2-40B4-BE49-F238E27FC236}">
                <a16:creationId xmlns:a16="http://schemas.microsoft.com/office/drawing/2014/main" id="{7DE9F7D3-C0D0-4CFB-BEFC-BE5FDB136315}"/>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lumMod val="60000"/>
                    <a:lumOff val="40000"/>
                  </a:schemeClr>
                </a:solidFill>
              </a:rPr>
              <a:t>© 2023 Parexel International (MA) Corporation / CONFIDENTIAL</a:t>
            </a:r>
          </a:p>
        </p:txBody>
      </p:sp>
    </p:spTree>
    <p:extLst>
      <p:ext uri="{BB962C8B-B14F-4D97-AF65-F5344CB8AC3E}">
        <p14:creationId xmlns:p14="http://schemas.microsoft.com/office/powerpoint/2010/main" val="10444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White Title Slide 4">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CAE658-C516-B945-85F3-C6F226FA241F}"/>
              </a:ext>
            </a:extLst>
          </p:cNvPr>
          <p:cNvPicPr>
            <a:picLocks noChangeAspect="1"/>
          </p:cNvPicPr>
          <p:nvPr userDrawn="1"/>
        </p:nvPicPr>
        <p:blipFill>
          <a:blip r:embed="rId2"/>
          <a:srcRect/>
          <a:stretch/>
        </p:blipFill>
        <p:spPr>
          <a:xfrm>
            <a:off x="1847" y="1039"/>
            <a:ext cx="12188305" cy="6855922"/>
          </a:xfrm>
          <a:prstGeom prst="rect">
            <a:avLst/>
          </a:prstGeom>
        </p:spPr>
      </p:pic>
      <p:sp>
        <p:nvSpPr>
          <p:cNvPr id="2" name="Title 1">
            <a:extLst>
              <a:ext uri="{FF2B5EF4-FFF2-40B4-BE49-F238E27FC236}">
                <a16:creationId xmlns:a16="http://schemas.microsoft.com/office/drawing/2014/main" id="{89457ABB-8BD5-C74C-A6C6-34529A5750E1}"/>
              </a:ext>
            </a:extLst>
          </p:cNvPr>
          <p:cNvSpPr>
            <a:spLocks noGrp="1"/>
          </p:cNvSpPr>
          <p:nvPr>
            <p:ph type="ctrTitle" hasCustomPrompt="1"/>
          </p:nvPr>
        </p:nvSpPr>
        <p:spPr>
          <a:xfrm>
            <a:off x="4860001" y="1754685"/>
            <a:ext cx="6493800" cy="692497"/>
          </a:xfrm>
        </p:spPr>
        <p:txBody>
          <a:bodyPr anchor="b">
            <a:spAutoFit/>
          </a:bodyPr>
          <a:lstStyle>
            <a:lvl1pPr algn="l">
              <a:defRPr sz="4500">
                <a:solidFill>
                  <a:schemeClr val="tx1"/>
                </a:solidFill>
              </a:defRPr>
            </a:lvl1pPr>
          </a:lstStyle>
          <a:p>
            <a:r>
              <a:rPr lang="en-US" dirty="0"/>
              <a:t>Presentation title</a:t>
            </a:r>
          </a:p>
        </p:txBody>
      </p:sp>
      <p:sp>
        <p:nvSpPr>
          <p:cNvPr id="3" name="Subtitle 2">
            <a:extLst>
              <a:ext uri="{FF2B5EF4-FFF2-40B4-BE49-F238E27FC236}">
                <a16:creationId xmlns:a16="http://schemas.microsoft.com/office/drawing/2014/main" id="{33DA3357-D3A2-9A40-93F8-F3A7DAD94BEF}"/>
              </a:ext>
            </a:extLst>
          </p:cNvPr>
          <p:cNvSpPr>
            <a:spLocks noGrp="1"/>
          </p:cNvSpPr>
          <p:nvPr>
            <p:ph type="subTitle" idx="1" hasCustomPrompt="1"/>
          </p:nvPr>
        </p:nvSpPr>
        <p:spPr>
          <a:xfrm>
            <a:off x="4860001" y="2610000"/>
            <a:ext cx="6493800" cy="374718"/>
          </a:xfrm>
        </p:spPr>
        <p:txBody>
          <a:bodyPr anchor="t">
            <a:spAutoFit/>
          </a:bodyPr>
          <a:lstStyle>
            <a:lvl1pPr marL="0" marR="0" indent="0" algn="l" defTabSz="914400" rtl="0" eaLnBrk="1" fontAlgn="auto" latinLnBrk="0" hangingPunct="1">
              <a:lnSpc>
                <a:spcPct val="110000"/>
              </a:lnSpc>
              <a:spcBef>
                <a:spcPts val="600"/>
              </a:spcBef>
              <a:spcAft>
                <a:spcPts val="0"/>
              </a:spcAft>
              <a:buClrTx/>
              <a:buSzTx/>
              <a:buFontTx/>
              <a:buNone/>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10000"/>
              </a:lnSpc>
              <a:spcBef>
                <a:spcPts val="1000"/>
              </a:spcBef>
              <a:spcAft>
                <a:spcPts val="0"/>
              </a:spcAft>
              <a:buClrTx/>
              <a:buSzTx/>
              <a:buFontTx/>
              <a:buNone/>
              <a:tabLst/>
              <a:defRPr/>
            </a:pPr>
            <a:r>
              <a:rPr lang="en-US" dirty="0"/>
              <a:t>Presenter Name, Date, etc.</a:t>
            </a:r>
          </a:p>
        </p:txBody>
      </p:sp>
      <p:sp>
        <p:nvSpPr>
          <p:cNvPr id="7" name="TextBox 6">
            <a:extLst>
              <a:ext uri="{FF2B5EF4-FFF2-40B4-BE49-F238E27FC236}">
                <a16:creationId xmlns:a16="http://schemas.microsoft.com/office/drawing/2014/main" id="{236131FE-3B49-48B8-8803-9B36A1C21338}"/>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tx1"/>
                </a:solidFill>
              </a:rPr>
              <a:t>© 2023 Parexel International (MA) Corporation / CONFIDENTIAL</a:t>
            </a:r>
          </a:p>
        </p:txBody>
      </p:sp>
      <p:pic>
        <p:nvPicPr>
          <p:cNvPr id="4" name="Picture 3">
            <a:extLst>
              <a:ext uri="{FF2B5EF4-FFF2-40B4-BE49-F238E27FC236}">
                <a16:creationId xmlns:a16="http://schemas.microsoft.com/office/drawing/2014/main" id="{B75AAB61-24D9-7455-1DA1-F6AD09514143}"/>
              </a:ext>
            </a:extLst>
          </p:cNvPr>
          <p:cNvPicPr>
            <a:picLocks noChangeAspect="1"/>
          </p:cNvPicPr>
          <p:nvPr userDrawn="1"/>
        </p:nvPicPr>
        <p:blipFill>
          <a:blip r:embed="rId3"/>
          <a:srcRect/>
          <a:stretch/>
        </p:blipFill>
        <p:spPr>
          <a:xfrm>
            <a:off x="9853108" y="6083497"/>
            <a:ext cx="1756625" cy="455421"/>
          </a:xfrm>
          <a:prstGeom prst="rect">
            <a:avLst/>
          </a:prstGeom>
        </p:spPr>
      </p:pic>
    </p:spTree>
    <p:extLst>
      <p:ext uri="{BB962C8B-B14F-4D97-AF65-F5344CB8AC3E}">
        <p14:creationId xmlns:p14="http://schemas.microsoft.com/office/powerpoint/2010/main" val="23832180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 Graphi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841668-8A28-2745-871A-CBF862906414}"/>
              </a:ext>
            </a:extLst>
          </p:cNvPr>
          <p:cNvPicPr>
            <a:picLocks noChangeAspect="1"/>
          </p:cNvPicPr>
          <p:nvPr userDrawn="1"/>
        </p:nvPicPr>
        <p:blipFill>
          <a:blip r:embed="rId2"/>
          <a:srcRect/>
          <a:stretch/>
        </p:blipFill>
        <p:spPr>
          <a:xfrm>
            <a:off x="1" y="610"/>
            <a:ext cx="12191998" cy="6856779"/>
          </a:xfrm>
          <a:prstGeom prst="rect">
            <a:avLst/>
          </a:prstGeom>
        </p:spPr>
      </p:pic>
      <p:sp>
        <p:nvSpPr>
          <p:cNvPr id="14" name="Title 1">
            <a:extLst>
              <a:ext uri="{FF2B5EF4-FFF2-40B4-BE49-F238E27FC236}">
                <a16:creationId xmlns:a16="http://schemas.microsoft.com/office/drawing/2014/main" id="{03F194D5-E3BA-4376-8B61-1B99211F1D2F}"/>
              </a:ext>
            </a:extLst>
          </p:cNvPr>
          <p:cNvSpPr>
            <a:spLocks noGrp="1"/>
          </p:cNvSpPr>
          <p:nvPr>
            <p:ph type="title" hasCustomPrompt="1"/>
          </p:nvPr>
        </p:nvSpPr>
        <p:spPr>
          <a:xfrm>
            <a:off x="2698172" y="2952741"/>
            <a:ext cx="6795656" cy="692497"/>
          </a:xfrm>
        </p:spPr>
        <p:txBody>
          <a:bodyPr anchor="b">
            <a:spAutoFit/>
          </a:bodyPr>
          <a:lstStyle>
            <a:lvl1pPr>
              <a:defRPr sz="4500">
                <a:solidFill>
                  <a:schemeClr val="bg1"/>
                </a:solidFill>
              </a:defRPr>
            </a:lvl1pPr>
          </a:lstStyle>
          <a:p>
            <a:r>
              <a:rPr lang="en-US"/>
              <a:t>Click to edit Divider title</a:t>
            </a:r>
          </a:p>
        </p:txBody>
      </p:sp>
      <p:sp>
        <p:nvSpPr>
          <p:cNvPr id="15" name="Text Placeholder 2">
            <a:extLst>
              <a:ext uri="{FF2B5EF4-FFF2-40B4-BE49-F238E27FC236}">
                <a16:creationId xmlns:a16="http://schemas.microsoft.com/office/drawing/2014/main" id="{0573B5C1-7779-42A9-9565-5EA3721C109A}"/>
              </a:ext>
            </a:extLst>
          </p:cNvPr>
          <p:cNvSpPr>
            <a:spLocks noGrp="1"/>
          </p:cNvSpPr>
          <p:nvPr>
            <p:ph type="body" idx="1" hasCustomPrompt="1"/>
          </p:nvPr>
        </p:nvSpPr>
        <p:spPr>
          <a:xfrm>
            <a:off x="2698172" y="3808056"/>
            <a:ext cx="6795656" cy="562077"/>
          </a:xfrm>
        </p:spPr>
        <p:txBody>
          <a:bodyPr>
            <a:spAutoFit/>
          </a:bodyPr>
          <a:lstStyle>
            <a:lvl1pPr marL="0" indent="0">
              <a:buNone/>
              <a:defRPr sz="3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Optional subtitle</a:t>
            </a:r>
          </a:p>
        </p:txBody>
      </p:sp>
      <p:pic>
        <p:nvPicPr>
          <p:cNvPr id="8" name="Picture 7">
            <a:extLst>
              <a:ext uri="{FF2B5EF4-FFF2-40B4-BE49-F238E27FC236}">
                <a16:creationId xmlns:a16="http://schemas.microsoft.com/office/drawing/2014/main" id="{EFFDDD77-995C-4BFC-A86E-9E741055C087}"/>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9853108" y="6082973"/>
            <a:ext cx="1756625" cy="456469"/>
          </a:xfrm>
          <a:prstGeom prst="rect">
            <a:avLst/>
          </a:prstGeom>
        </p:spPr>
      </p:pic>
      <p:sp>
        <p:nvSpPr>
          <p:cNvPr id="9" name="TextBox 8">
            <a:extLst>
              <a:ext uri="{FF2B5EF4-FFF2-40B4-BE49-F238E27FC236}">
                <a16:creationId xmlns:a16="http://schemas.microsoft.com/office/drawing/2014/main" id="{161976C9-62A5-44C4-B61A-0A779937D2F2}"/>
              </a:ext>
            </a:extLst>
          </p:cNvPr>
          <p:cNvSpPr txBox="1"/>
          <p:nvPr userDrawn="1"/>
        </p:nvSpPr>
        <p:spPr>
          <a:xfrm>
            <a:off x="4594149" y="6593239"/>
            <a:ext cx="3003702" cy="123111"/>
          </a:xfrm>
          <a:prstGeom prst="rect">
            <a:avLst/>
          </a:prstGeom>
          <a:noFill/>
        </p:spPr>
        <p:txBody>
          <a:bodyPr wrap="square" lIns="0" tIns="0" rIns="0" bIns="0" rtlCol="0" anchor="b" anchorCtr="0">
            <a:spAutoFit/>
          </a:bodyPr>
          <a:lstStyle/>
          <a:p>
            <a:pPr algn="ctr"/>
            <a:r>
              <a:rPr lang="en-US" sz="800" dirty="0">
                <a:solidFill>
                  <a:schemeClr val="bg1"/>
                </a:solidFill>
              </a:rPr>
              <a:t>© 2023 Parexel International (MA) Corporation / CONFIDENTIAL</a:t>
            </a:r>
          </a:p>
        </p:txBody>
      </p:sp>
    </p:spTree>
    <p:extLst>
      <p:ext uri="{BB962C8B-B14F-4D97-AF65-F5344CB8AC3E}">
        <p14:creationId xmlns:p14="http://schemas.microsoft.com/office/powerpoint/2010/main" val="11587690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3936" userDrawn="1">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image" Target="../media/image3.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193C9D-1385-3643-AA73-F00C6F4BF947}"/>
              </a:ext>
            </a:extLst>
          </p:cNvPr>
          <p:cNvSpPr>
            <a:spLocks noGrp="1"/>
          </p:cNvSpPr>
          <p:nvPr>
            <p:ph type="title"/>
          </p:nvPr>
        </p:nvSpPr>
        <p:spPr>
          <a:xfrm>
            <a:off x="838200" y="173736"/>
            <a:ext cx="10515600" cy="864000"/>
          </a:xfrm>
          <a:prstGeom prst="rect">
            <a:avLst/>
          </a:prstGeom>
        </p:spPr>
        <p:txBody>
          <a:bodyPr vert="horz" lIns="0" tIns="0" rIns="0" bIns="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3917B941-DEE5-3243-9B6B-59462039C4F3}"/>
              </a:ext>
            </a:extLst>
          </p:cNvPr>
          <p:cNvSpPr>
            <a:spLocks noGrp="1"/>
          </p:cNvSpPr>
          <p:nvPr>
            <p:ph type="body" idx="1"/>
          </p:nvPr>
        </p:nvSpPr>
        <p:spPr>
          <a:xfrm>
            <a:off x="838200" y="1307592"/>
            <a:ext cx="10515600" cy="4749929"/>
          </a:xfrm>
          <a:prstGeom prst="rect">
            <a:avLst/>
          </a:prstGeom>
        </p:spPr>
        <p:txBody>
          <a:bodyPr vert="horz" lIns="0" tIns="0" rIns="0" bIns="0" rtlCol="0">
            <a:noAutofit/>
          </a:bodyPr>
          <a:lstStyle/>
          <a:p>
            <a:pPr lvl="0"/>
            <a:r>
              <a:rPr lang="en-US" dirty="0"/>
              <a:t>Edit Master</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2AD2ED3-797A-E94E-91FE-769AC67CADEB}"/>
              </a:ext>
            </a:extLst>
          </p:cNvPr>
          <p:cNvSpPr>
            <a:spLocks noGrp="1"/>
          </p:cNvSpPr>
          <p:nvPr>
            <p:ph type="ftr" sz="quarter" idx="3"/>
          </p:nvPr>
        </p:nvSpPr>
        <p:spPr>
          <a:xfrm>
            <a:off x="838200" y="6228000"/>
            <a:ext cx="7315200" cy="308350"/>
          </a:xfrm>
          <a:prstGeom prst="rect">
            <a:avLst/>
          </a:prstGeom>
        </p:spPr>
        <p:txBody>
          <a:bodyPr vert="horz" lIns="0" tIns="0" rIns="0" bIns="0" rtlCol="0" anchor="b"/>
          <a:lstStyle>
            <a:lvl1pPr algn="l">
              <a:spcBef>
                <a:spcPts val="300"/>
              </a:spcBef>
              <a:defRPr sz="800">
                <a:solidFill>
                  <a:schemeClr val="tx1"/>
                </a:solidFill>
              </a:defRPr>
            </a:lvl1pPr>
          </a:lstStyle>
          <a:p>
            <a:r>
              <a:rPr lang="en-US"/>
              <a:t>Footnote, reference or source</a:t>
            </a:r>
          </a:p>
        </p:txBody>
      </p:sp>
      <p:sp>
        <p:nvSpPr>
          <p:cNvPr id="6" name="Slide Number Placeholder 5">
            <a:extLst>
              <a:ext uri="{FF2B5EF4-FFF2-40B4-BE49-F238E27FC236}">
                <a16:creationId xmlns:a16="http://schemas.microsoft.com/office/drawing/2014/main" id="{962F3918-3A1D-5742-A639-12CA214DCFCD}"/>
              </a:ext>
            </a:extLst>
          </p:cNvPr>
          <p:cNvSpPr>
            <a:spLocks noGrp="1"/>
          </p:cNvSpPr>
          <p:nvPr>
            <p:ph type="sldNum" sz="quarter" idx="4"/>
          </p:nvPr>
        </p:nvSpPr>
        <p:spPr>
          <a:xfrm>
            <a:off x="118782" y="6594852"/>
            <a:ext cx="360000" cy="121497"/>
          </a:xfrm>
          <a:prstGeom prst="rect">
            <a:avLst/>
          </a:prstGeom>
        </p:spPr>
        <p:txBody>
          <a:bodyPr vert="horz" lIns="0" tIns="0" rIns="0" bIns="0" rtlCol="0" anchor="b"/>
          <a:lstStyle>
            <a:lvl1pPr algn="r">
              <a:defRPr sz="800">
                <a:solidFill>
                  <a:schemeClr val="tx1">
                    <a:lumMod val="60000"/>
                    <a:lumOff val="40000"/>
                  </a:schemeClr>
                </a:solidFill>
              </a:defRPr>
            </a:lvl1pPr>
          </a:lstStyle>
          <a:p>
            <a:fld id="{49547543-1012-3B42-87D3-9C910E88F9FE}" type="slidenum">
              <a:rPr lang="en-US" smtClean="0"/>
              <a:pPr/>
              <a:t>‹#›</a:t>
            </a:fld>
            <a:endParaRPr lang="en-US"/>
          </a:p>
        </p:txBody>
      </p:sp>
      <p:pic>
        <p:nvPicPr>
          <p:cNvPr id="4" name="Picture 3">
            <a:extLst>
              <a:ext uri="{FF2B5EF4-FFF2-40B4-BE49-F238E27FC236}">
                <a16:creationId xmlns:a16="http://schemas.microsoft.com/office/drawing/2014/main" id="{25EA02EC-4E5A-7E68-E98C-9F361923F198}"/>
              </a:ext>
            </a:extLst>
          </p:cNvPr>
          <p:cNvPicPr>
            <a:picLocks noChangeAspect="1"/>
          </p:cNvPicPr>
          <p:nvPr userDrawn="1"/>
        </p:nvPicPr>
        <p:blipFill>
          <a:blip r:embed="rId62" cstate="print">
            <a:extLst>
              <a:ext uri="{28A0092B-C50C-407E-A947-70E740481C1C}">
                <a14:useLocalDpi xmlns:a14="http://schemas.microsoft.com/office/drawing/2010/main"/>
              </a:ext>
            </a:extLst>
          </a:blip>
          <a:srcRect/>
          <a:stretch/>
        </p:blipFill>
        <p:spPr>
          <a:xfrm>
            <a:off x="10919255" y="6483012"/>
            <a:ext cx="897952" cy="233338"/>
          </a:xfrm>
          <a:prstGeom prst="rect">
            <a:avLst/>
          </a:prstGeom>
        </p:spPr>
      </p:pic>
      <p:sp>
        <p:nvSpPr>
          <p:cNvPr id="7" name="TextBox 6">
            <a:extLst>
              <a:ext uri="{FF2B5EF4-FFF2-40B4-BE49-F238E27FC236}">
                <a16:creationId xmlns:a16="http://schemas.microsoft.com/office/drawing/2014/main" id="{DD651A54-D46C-AC1D-63D4-B1B6AB025F2B}"/>
              </a:ext>
            </a:extLst>
          </p:cNvPr>
          <p:cNvSpPr txBox="1"/>
          <p:nvPr userDrawn="1"/>
        </p:nvSpPr>
        <p:spPr>
          <a:xfrm>
            <a:off x="838200" y="6593241"/>
            <a:ext cx="3213969" cy="123111"/>
          </a:xfrm>
          <a:prstGeom prst="rect">
            <a:avLst/>
          </a:prstGeom>
          <a:noFill/>
        </p:spPr>
        <p:txBody>
          <a:bodyPr wrap="square" lIns="0" tIns="0" rIns="0" bIns="0" rtlCol="0" anchor="b" anchorCtr="0">
            <a:spAutoFit/>
          </a:bodyPr>
          <a:lstStyle/>
          <a:p>
            <a:pPr algn="l"/>
            <a:r>
              <a:rPr lang="en-US" sz="800" dirty="0">
                <a:solidFill>
                  <a:schemeClr val="tx1">
                    <a:lumMod val="60000"/>
                    <a:lumOff val="40000"/>
                  </a:schemeClr>
                </a:solidFill>
              </a:rPr>
              <a:t>© 2023 Parexel International (MA) Corporation / CONFIDENTIAL</a:t>
            </a:r>
          </a:p>
        </p:txBody>
      </p:sp>
      <p:pic>
        <p:nvPicPr>
          <p:cNvPr id="8" name="Picture 7">
            <a:extLst>
              <a:ext uri="{FF2B5EF4-FFF2-40B4-BE49-F238E27FC236}">
                <a16:creationId xmlns:a16="http://schemas.microsoft.com/office/drawing/2014/main" id="{364DE54A-182C-EB6A-64D6-8950084770C0}"/>
              </a:ext>
            </a:extLst>
          </p:cNvPr>
          <p:cNvPicPr>
            <a:picLocks noChangeAspect="1"/>
          </p:cNvPicPr>
          <p:nvPr userDrawn="1"/>
        </p:nvPicPr>
        <p:blipFill>
          <a:blip r:embed="rId63"/>
          <a:stretch>
            <a:fillRect/>
          </a:stretch>
        </p:blipFill>
        <p:spPr>
          <a:xfrm>
            <a:off x="11772900" y="0"/>
            <a:ext cx="419100" cy="6858000"/>
          </a:xfrm>
          <a:prstGeom prst="rect">
            <a:avLst/>
          </a:prstGeom>
        </p:spPr>
      </p:pic>
    </p:spTree>
    <p:extLst>
      <p:ext uri="{BB962C8B-B14F-4D97-AF65-F5344CB8AC3E}">
        <p14:creationId xmlns:p14="http://schemas.microsoft.com/office/powerpoint/2010/main" val="3055525734"/>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72" r:id="rId3"/>
    <p:sldLayoutId id="2147483675" r:id="rId4"/>
    <p:sldLayoutId id="2147483717" r:id="rId5"/>
    <p:sldLayoutId id="2147483719" r:id="rId6"/>
    <p:sldLayoutId id="2147483720" r:id="rId7"/>
    <p:sldLayoutId id="2147483721" r:id="rId8"/>
    <p:sldLayoutId id="2147483674" r:id="rId9"/>
    <p:sldLayoutId id="2147483677" r:id="rId10"/>
    <p:sldLayoutId id="2147483718" r:id="rId11"/>
    <p:sldLayoutId id="2147483722" r:id="rId12"/>
    <p:sldLayoutId id="2147483683" r:id="rId13"/>
    <p:sldLayoutId id="2147483684" r:id="rId14"/>
    <p:sldLayoutId id="2147483685" r:id="rId15"/>
    <p:sldLayoutId id="2147483708" r:id="rId16"/>
    <p:sldLayoutId id="2147483692" r:id="rId17"/>
    <p:sldLayoutId id="2147483694" r:id="rId18"/>
    <p:sldLayoutId id="2147483693" r:id="rId19"/>
    <p:sldLayoutId id="2147483661" r:id="rId20"/>
    <p:sldLayoutId id="2147483681" r:id="rId21"/>
    <p:sldLayoutId id="2147483680" r:id="rId22"/>
    <p:sldLayoutId id="2147483650" r:id="rId23"/>
    <p:sldLayoutId id="2147483707" r:id="rId24"/>
    <p:sldLayoutId id="2147483706" r:id="rId25"/>
    <p:sldLayoutId id="2147483678" r:id="rId26"/>
    <p:sldLayoutId id="2147483652" r:id="rId27"/>
    <p:sldLayoutId id="2147483663" r:id="rId28"/>
    <p:sldLayoutId id="2147483698" r:id="rId29"/>
    <p:sldLayoutId id="2147483699" r:id="rId30"/>
    <p:sldLayoutId id="2147483700" r:id="rId31"/>
    <p:sldLayoutId id="2147483701" r:id="rId32"/>
    <p:sldLayoutId id="2147483712" r:id="rId33"/>
    <p:sldLayoutId id="2147483709" r:id="rId34"/>
    <p:sldLayoutId id="2147483710" r:id="rId35"/>
    <p:sldLayoutId id="2147483711" r:id="rId36"/>
    <p:sldLayoutId id="2147483702" r:id="rId37"/>
    <p:sldLayoutId id="2147483713" r:id="rId38"/>
    <p:sldLayoutId id="2147483714" r:id="rId39"/>
    <p:sldLayoutId id="2147483715" r:id="rId40"/>
    <p:sldLayoutId id="2147483716" r:id="rId41"/>
    <p:sldLayoutId id="2147483703" r:id="rId42"/>
    <p:sldLayoutId id="2147483704" r:id="rId43"/>
    <p:sldLayoutId id="2147483705" r:id="rId44"/>
    <p:sldLayoutId id="2147483682" r:id="rId45"/>
    <p:sldLayoutId id="2147483664" r:id="rId46"/>
    <p:sldLayoutId id="2147483686" r:id="rId47"/>
    <p:sldLayoutId id="2147483687" r:id="rId48"/>
    <p:sldLayoutId id="2147483688" r:id="rId49"/>
    <p:sldLayoutId id="2147483689" r:id="rId50"/>
    <p:sldLayoutId id="2147483690" r:id="rId51"/>
    <p:sldLayoutId id="2147483691" r:id="rId52"/>
    <p:sldLayoutId id="2147483695" r:id="rId53"/>
    <p:sldLayoutId id="2147483696" r:id="rId54"/>
    <p:sldLayoutId id="2147483697" r:id="rId55"/>
    <p:sldLayoutId id="2147483723" r:id="rId56"/>
    <p:sldLayoutId id="2147483724" r:id="rId57"/>
    <p:sldLayoutId id="2147483739" r:id="rId58"/>
    <p:sldLayoutId id="2147483740" r:id="rId59"/>
    <p:sldLayoutId id="2147483741" r:id="rId60"/>
  </p:sldLayoutIdLst>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hf hdr="0" dt="0"/>
  <p:txStyles>
    <p:title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p:titleStyle>
    <p:bodyStyle>
      <a:lvl1pPr marL="234000" indent="-234000" algn="l" defTabSz="914400" rtl="0" eaLnBrk="1" latinLnBrk="0" hangingPunct="1">
        <a:lnSpc>
          <a:spcPct val="110000"/>
        </a:lnSpc>
        <a:spcBef>
          <a:spcPts val="0"/>
        </a:spcBef>
        <a:spcAft>
          <a:spcPts val="1300"/>
        </a:spcAft>
        <a:buFontTx/>
        <a:buBlip>
          <a:blip r:embed="rId64"/>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0"/>
        </a:spcBef>
        <a:spcAft>
          <a:spcPts val="1300"/>
        </a:spcAft>
        <a:buFontTx/>
        <a:buBlip>
          <a:blip r:embed="rId6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0"/>
        </a:spcBef>
        <a:spcAft>
          <a:spcPts val="1300"/>
        </a:spcAft>
        <a:buFontTx/>
        <a:buBlip>
          <a:blip r:embed="rId6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s://pharmaverse.org/e2eclinical" TargetMode="External"/><Relationship Id="rId2" Type="http://schemas.openxmlformats.org/officeDocument/2006/relationships/notesSlide" Target="../notesSlides/notesSlide8.xml"/><Relationship Id="rId1" Type="http://schemas.openxmlformats.org/officeDocument/2006/relationships/slideLayout" Target="../slideLayouts/slideLayout57.xml"/><Relationship Id="rId6" Type="http://schemas.openxmlformats.org/officeDocument/2006/relationships/image" Target="../media/image49.tmp"/><Relationship Id="rId5" Type="http://schemas.openxmlformats.org/officeDocument/2006/relationships/image" Target="../media/image43.tmp"/><Relationship Id="rId4" Type="http://schemas.openxmlformats.org/officeDocument/2006/relationships/image" Target="../media/image48.tmp"/></Relationships>
</file>

<file path=ppt/slides/_rels/slide11.xml.rels><?xml version="1.0" encoding="UTF-8" standalone="yes"?>
<Relationships xmlns="http://schemas.openxmlformats.org/package/2006/relationships"><Relationship Id="rId3" Type="http://schemas.openxmlformats.org/officeDocument/2006/relationships/hyperlink" Target="https://pharmaverse.org/e2eclinical" TargetMode="External"/><Relationship Id="rId2" Type="http://schemas.openxmlformats.org/officeDocument/2006/relationships/notesSlide" Target="../notesSlides/notesSlide9.xml"/><Relationship Id="rId1" Type="http://schemas.openxmlformats.org/officeDocument/2006/relationships/slideLayout" Target="../slideLayouts/slideLayout57.xml"/><Relationship Id="rId5" Type="http://schemas.openxmlformats.org/officeDocument/2006/relationships/image" Target="../media/image50.tmp"/><Relationship Id="rId4" Type="http://schemas.openxmlformats.org/officeDocument/2006/relationships/image" Target="../media/image43.tmp"/></Relationships>
</file>

<file path=ppt/slides/_rels/slide12.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notesSlide" Target="../notesSlides/notesSlide10.xml"/><Relationship Id="rId1" Type="http://schemas.openxmlformats.org/officeDocument/2006/relationships/slideLayout" Target="../slideLayouts/slideLayout57.xml"/><Relationship Id="rId4" Type="http://schemas.openxmlformats.org/officeDocument/2006/relationships/image" Target="../media/image51.tmp"/></Relationships>
</file>

<file path=ppt/slides/_rels/slide13.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notesSlide" Target="../notesSlides/notesSlide11.xml"/><Relationship Id="rId1" Type="http://schemas.openxmlformats.org/officeDocument/2006/relationships/slideLayout" Target="../slideLayouts/slideLayout57.xml"/><Relationship Id="rId4" Type="http://schemas.openxmlformats.org/officeDocument/2006/relationships/image" Target="../media/image52.tmp"/></Relationships>
</file>

<file path=ppt/slides/_rels/slide14.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notesSlide" Target="../notesSlides/notesSlide12.xml"/><Relationship Id="rId1" Type="http://schemas.openxmlformats.org/officeDocument/2006/relationships/slideLayout" Target="../slideLayouts/slideLayout57.xml"/><Relationship Id="rId6" Type="http://schemas.openxmlformats.org/officeDocument/2006/relationships/image" Target="../media/image55.tmp"/><Relationship Id="rId5" Type="http://schemas.openxmlformats.org/officeDocument/2006/relationships/image" Target="../media/image54.tmp"/><Relationship Id="rId4" Type="http://schemas.openxmlformats.org/officeDocument/2006/relationships/image" Target="../media/image53.tmp"/></Relationships>
</file>

<file path=ppt/slides/_rels/slide15.xml.rels><?xml version="1.0" encoding="UTF-8" standalone="yes"?>
<Relationships xmlns="http://schemas.openxmlformats.org/package/2006/relationships"><Relationship Id="rId3" Type="http://schemas.openxmlformats.org/officeDocument/2006/relationships/image" Target="../media/image56.tmp"/><Relationship Id="rId2" Type="http://schemas.openxmlformats.org/officeDocument/2006/relationships/notesSlide" Target="../notesSlides/notesSlide13.xml"/><Relationship Id="rId1" Type="http://schemas.openxmlformats.org/officeDocument/2006/relationships/slideLayout" Target="../slideLayouts/slideLayout57.xml"/><Relationship Id="rId4" Type="http://schemas.openxmlformats.org/officeDocument/2006/relationships/hyperlink" Target="https://pharmaverse.github.io/falcon/"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3.tmp"/><Relationship Id="rId2" Type="http://schemas.openxmlformats.org/officeDocument/2006/relationships/notesSlide" Target="../notesSlides/notesSlide14.xml"/><Relationship Id="rId1" Type="http://schemas.openxmlformats.org/officeDocument/2006/relationships/slideLayout" Target="../slideLayouts/slideLayout57.xml"/><Relationship Id="rId6" Type="http://schemas.openxmlformats.org/officeDocument/2006/relationships/image" Target="../media/image59.tmp"/><Relationship Id="rId5" Type="http://schemas.openxmlformats.org/officeDocument/2006/relationships/image" Target="../media/image58.tmp"/><Relationship Id="rId4" Type="http://schemas.openxmlformats.org/officeDocument/2006/relationships/image" Target="../media/image57.tm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57.xml"/></Relationships>
</file>

<file path=ppt/slides/_rels/slide19.xml.rels><?xml version="1.0" encoding="UTF-8" standalone="yes"?>
<Relationships xmlns="http://schemas.openxmlformats.org/package/2006/relationships"><Relationship Id="rId3" Type="http://schemas.openxmlformats.org/officeDocument/2006/relationships/image" Target="../media/image60.tmp"/><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0.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57.xml"/><Relationship Id="rId5" Type="http://schemas.openxmlformats.org/officeDocument/2006/relationships/hyperlink" Target="http://www.pharmar.org/" TargetMode="External"/><Relationship Id="rId4" Type="http://schemas.openxmlformats.org/officeDocument/2006/relationships/image" Target="../media/image60.tmp"/></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63.tmp"/><Relationship Id="rId2" Type="http://schemas.openxmlformats.org/officeDocument/2006/relationships/notesSlide" Target="../notesSlides/notesSlide18.xml"/><Relationship Id="rId1" Type="http://schemas.openxmlformats.org/officeDocument/2006/relationships/slideLayout" Target="../slideLayouts/slideLayout57.xml"/><Relationship Id="rId6" Type="http://schemas.openxmlformats.org/officeDocument/2006/relationships/image" Target="../media/image62.tmp"/><Relationship Id="rId5" Type="http://schemas.openxmlformats.org/officeDocument/2006/relationships/image" Target="../media/image61.tmp"/><Relationship Id="rId4" Type="http://schemas.openxmlformats.org/officeDocument/2006/relationships/image" Target="../media/image60.tmp"/></Relationships>
</file>

<file path=ppt/slides/_rels/slide22.xml.rels><?xml version="1.0" encoding="UTF-8" standalone="yes"?>
<Relationships xmlns="http://schemas.openxmlformats.org/package/2006/relationships"><Relationship Id="rId3" Type="http://schemas.openxmlformats.org/officeDocument/2006/relationships/image" Target="../media/image60.tmp"/><Relationship Id="rId2" Type="http://schemas.openxmlformats.org/officeDocument/2006/relationships/notesSlide" Target="../notesSlides/notesSlide19.xml"/><Relationship Id="rId1" Type="http://schemas.openxmlformats.org/officeDocument/2006/relationships/slideLayout" Target="../slideLayouts/slideLayout50.xml"/></Relationships>
</file>

<file path=ppt/slides/_rels/slide23.xml.rels><?xml version="1.0" encoding="UTF-8" standalone="yes"?>
<Relationships xmlns="http://schemas.openxmlformats.org/package/2006/relationships"><Relationship Id="rId3" Type="http://schemas.openxmlformats.org/officeDocument/2006/relationships/image" Target="../media/image64.tmp"/><Relationship Id="rId2" Type="http://schemas.openxmlformats.org/officeDocument/2006/relationships/notesSlide" Target="../notesSlides/notesSlide20.xml"/><Relationship Id="rId1" Type="http://schemas.openxmlformats.org/officeDocument/2006/relationships/slideLayout" Target="../slideLayouts/slideLayout50.xml"/><Relationship Id="rId4" Type="http://schemas.openxmlformats.org/officeDocument/2006/relationships/image" Target="../media/image61.tmp"/></Relationships>
</file>

<file path=ppt/slides/_rels/slide24.xml.rels><?xml version="1.0" encoding="UTF-8" standalone="yes"?>
<Relationships xmlns="http://schemas.openxmlformats.org/package/2006/relationships"><Relationship Id="rId8" Type="http://schemas.openxmlformats.org/officeDocument/2006/relationships/image" Target="../media/image62.tmp"/><Relationship Id="rId3" Type="http://schemas.openxmlformats.org/officeDocument/2006/relationships/hyperlink" Target="https://rinpharma.shinyapps.io/riskassessment/" TargetMode="External"/><Relationship Id="rId7" Type="http://schemas.openxmlformats.org/officeDocument/2006/relationships/image" Target="../media/image65.png"/><Relationship Id="rId2" Type="http://schemas.openxmlformats.org/officeDocument/2006/relationships/notesSlide" Target="../notesSlides/notesSlide21.xml"/><Relationship Id="rId1" Type="http://schemas.openxmlformats.org/officeDocument/2006/relationships/slideLayout" Target="../slideLayouts/slideLayout58.xml"/><Relationship Id="rId6" Type="http://schemas.openxmlformats.org/officeDocument/2006/relationships/hyperlink" Target="https://pharmar.org/" TargetMode="External"/><Relationship Id="rId5" Type="http://schemas.openxmlformats.org/officeDocument/2006/relationships/hyperlink" Target="https://pharmar.github.io/riskassessment/" TargetMode="External"/><Relationship Id="rId4" Type="http://schemas.openxmlformats.org/officeDocument/2006/relationships/hyperlink" Target="https://github.com/pharmaR/riskassessment"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2.xml"/><Relationship Id="rId1" Type="http://schemas.openxmlformats.org/officeDocument/2006/relationships/slideLayout" Target="../slideLayouts/slideLayout5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youtube.com/watch?v=t33dS17QHuA"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s://psiweb.org/docs/default-source/psi-events---member-only-access/using-r-for-regulatory-work-(combined-slides).pptx?sfvrsn=7700a3db_0" TargetMode="External"/><Relationship Id="rId5" Type="http://schemas.openxmlformats.org/officeDocument/2006/relationships/hyperlink" Target="https://github.com/pharmaR/case_studies" TargetMode="Externa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67.tmp"/><Relationship Id="rId2" Type="http://schemas.openxmlformats.org/officeDocument/2006/relationships/image" Target="../media/image44.png"/><Relationship Id="rId1" Type="http://schemas.openxmlformats.org/officeDocument/2006/relationships/slideLayout" Target="../slideLayouts/slideLayout57.xml"/></Relationships>
</file>

<file path=ppt/slides/_rels/slide33.xml.rels><?xml version="1.0" encoding="UTF-8" standalone="yes"?>
<Relationships xmlns="http://schemas.openxmlformats.org/package/2006/relationships"><Relationship Id="rId3" Type="http://schemas.openxmlformats.org/officeDocument/2006/relationships/image" Target="../media/image68.tmp"/><Relationship Id="rId2" Type="http://schemas.openxmlformats.org/officeDocument/2006/relationships/image" Target="../media/image44.png"/><Relationship Id="rId1" Type="http://schemas.openxmlformats.org/officeDocument/2006/relationships/slideLayout" Target="../slideLayouts/slideLayout57.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7.xml"/></Relationships>
</file>

<file path=ppt/slides/_rels/slide35.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hyperlink" Target="https://www.youtube.com/watch?v=t33dS17QHuA" TargetMode="External"/><Relationship Id="rId1" Type="http://schemas.openxmlformats.org/officeDocument/2006/relationships/slideLayout" Target="../slideLayouts/slideLayout50.xml"/></Relationships>
</file>

<file path=ppt/slides/_rels/slide36.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50.xml"/></Relationships>
</file>

<file path=ppt/slides/_rels/slide37.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50.xml"/></Relationships>
</file>

<file path=ppt/slides/_rels/slide38.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50.xml"/></Relationships>
</file>

<file path=ppt/slides/_rels/slide39.xml.rels><?xml version="1.0" encoding="UTF-8" standalone="yes"?>
<Relationships xmlns="http://schemas.openxmlformats.org/package/2006/relationships"><Relationship Id="rId2" Type="http://schemas.openxmlformats.org/officeDocument/2006/relationships/image" Target="../media/image73.tmp"/><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1.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24.xml"/><Relationship Id="rId1" Type="http://schemas.openxmlformats.org/officeDocument/2006/relationships/slideLayout" Target="../slideLayouts/slideLayout11.xml"/><Relationship Id="rId5" Type="http://schemas.openxmlformats.org/officeDocument/2006/relationships/image" Target="../media/image75.png"/><Relationship Id="rId4" Type="http://schemas.openxmlformats.org/officeDocument/2006/relationships/image" Target="../media/image74.tmp"/></Relationships>
</file>

<file path=ppt/slides/_rels/slide42.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5.xml"/><Relationship Id="rId1" Type="http://schemas.openxmlformats.org/officeDocument/2006/relationships/slideLayout" Target="../slideLayouts/slideLayout59.xml"/><Relationship Id="rId5" Type="http://schemas.openxmlformats.org/officeDocument/2006/relationships/image" Target="../media/image46.tmp"/><Relationship Id="rId4" Type="http://schemas.openxmlformats.org/officeDocument/2006/relationships/image" Target="../media/image74.tmp"/></Relationships>
</file>

<file path=ppt/slides/_rels/slide43.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26.xml"/><Relationship Id="rId1" Type="http://schemas.openxmlformats.org/officeDocument/2006/relationships/slideLayout" Target="../slideLayouts/slideLayout28.xml"/><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7.xml"/><Relationship Id="rId1" Type="http://schemas.openxmlformats.org/officeDocument/2006/relationships/slideLayout" Target="../slideLayouts/slideLayout59.xml"/><Relationship Id="rId5" Type="http://schemas.openxmlformats.org/officeDocument/2006/relationships/image" Target="../media/image4.png"/><Relationship Id="rId4" Type="http://schemas.openxmlformats.org/officeDocument/2006/relationships/image" Target="../media/image46.tmp"/></Relationships>
</file>

<file path=ppt/slides/_rels/slide45.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8.xml"/><Relationship Id="rId1" Type="http://schemas.openxmlformats.org/officeDocument/2006/relationships/slideLayout" Target="../slideLayouts/slideLayout28.xml"/><Relationship Id="rId5" Type="http://schemas.openxmlformats.org/officeDocument/2006/relationships/image" Target="../media/image77.tmp"/><Relationship Id="rId4" Type="http://schemas.openxmlformats.org/officeDocument/2006/relationships/image" Target="../media/image74.tmp"/></Relationships>
</file>

<file path=ppt/slides/_rels/slide46.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29.xml"/><Relationship Id="rId1" Type="http://schemas.openxmlformats.org/officeDocument/2006/relationships/slideLayout" Target="../slideLayouts/slideLayout28.xml"/><Relationship Id="rId5" Type="http://schemas.openxmlformats.org/officeDocument/2006/relationships/image" Target="../media/image78.tmp"/><Relationship Id="rId4" Type="http://schemas.openxmlformats.org/officeDocument/2006/relationships/image" Target="../media/image74.tmp"/></Relationships>
</file>

<file path=ppt/slides/_rels/slide47.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image" Target="../media/image78.tmp"/><Relationship Id="rId5" Type="http://schemas.openxmlformats.org/officeDocument/2006/relationships/image" Target="../media/image79.tmp"/><Relationship Id="rId4" Type="http://schemas.openxmlformats.org/officeDocument/2006/relationships/image" Target="../media/image74.tmp"/></Relationships>
</file>

<file path=ppt/slides/_rels/slide48.xml.rels><?xml version="1.0" encoding="UTF-8" standalone="yes"?>
<Relationships xmlns="http://schemas.openxmlformats.org/package/2006/relationships"><Relationship Id="rId3" Type="http://schemas.openxmlformats.org/officeDocument/2006/relationships/hyperlink" Target="https://psiaims.github.io/CAMIS/"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 Id="rId6" Type="http://schemas.openxmlformats.org/officeDocument/2006/relationships/image" Target="../media/image80.tmp"/><Relationship Id="rId5" Type="http://schemas.openxmlformats.org/officeDocument/2006/relationships/image" Target="../media/image74.tmp"/><Relationship Id="rId4" Type="http://schemas.openxmlformats.org/officeDocument/2006/relationships/image" Target="../media/image75.png"/></Relationships>
</file>

<file path=ppt/slides/_rels/slide49.xml.rels><?xml version="1.0" encoding="UTF-8" standalone="yes"?>
<Relationships xmlns="http://schemas.openxmlformats.org/package/2006/relationships"><Relationship Id="rId8" Type="http://schemas.openxmlformats.org/officeDocument/2006/relationships/image" Target="../media/image75.png"/><Relationship Id="rId3" Type="http://schemas.openxmlformats.org/officeDocument/2006/relationships/image" Target="../media/image81.png"/><Relationship Id="rId7" Type="http://schemas.openxmlformats.org/officeDocument/2006/relationships/image" Target="../media/image83.png"/><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image" Target="../media/image82.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4.tm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3" Type="http://schemas.openxmlformats.org/officeDocument/2006/relationships/image" Target="../media/image60.tmp"/><Relationship Id="rId7" Type="http://schemas.openxmlformats.org/officeDocument/2006/relationships/image" Target="../media/image84.png"/><Relationship Id="rId2" Type="http://schemas.openxmlformats.org/officeDocument/2006/relationships/notesSlide" Target="../notesSlides/notesSlide33.xml"/><Relationship Id="rId1" Type="http://schemas.openxmlformats.org/officeDocument/2006/relationships/slideLayout" Target="../slideLayouts/slideLayout50.xml"/><Relationship Id="rId6" Type="http://schemas.openxmlformats.org/officeDocument/2006/relationships/image" Target="../media/image44.png"/><Relationship Id="rId5" Type="http://schemas.openxmlformats.org/officeDocument/2006/relationships/image" Target="../media/image43.tmp"/><Relationship Id="rId4" Type="http://schemas.openxmlformats.org/officeDocument/2006/relationships/image" Target="../media/image75.png"/></Relationships>
</file>

<file path=ppt/slides/_rels/slide52.xml.rels><?xml version="1.0" encoding="UTF-8" standalone="yes"?>
<Relationships xmlns="http://schemas.openxmlformats.org/package/2006/relationships"><Relationship Id="rId3" Type="http://schemas.openxmlformats.org/officeDocument/2006/relationships/image" Target="../media/image85.tmp"/><Relationship Id="rId2" Type="http://schemas.openxmlformats.org/officeDocument/2006/relationships/notesSlide" Target="../notesSlides/notesSlide34.xml"/><Relationship Id="rId1" Type="http://schemas.openxmlformats.org/officeDocument/2006/relationships/slideLayout" Target="../slideLayouts/slideLayout50.xml"/></Relationships>
</file>

<file path=ppt/slides/_rels/slide53.xml.rels><?xml version="1.0" encoding="UTF-8" standalone="yes"?>
<Relationships xmlns="http://schemas.openxmlformats.org/package/2006/relationships"><Relationship Id="rId3" Type="http://schemas.openxmlformats.org/officeDocument/2006/relationships/image" Target="../media/image60.tmp"/><Relationship Id="rId2" Type="http://schemas.openxmlformats.org/officeDocument/2006/relationships/notesSlide" Target="../notesSlides/notesSlide35.xml"/><Relationship Id="rId1" Type="http://schemas.openxmlformats.org/officeDocument/2006/relationships/slideLayout" Target="../slideLayouts/slideLayout50.xml"/></Relationships>
</file>

<file path=ppt/slides/_rels/slide54.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36.xml"/><Relationship Id="rId1" Type="http://schemas.openxmlformats.org/officeDocument/2006/relationships/slideLayout" Target="../slideLayouts/slideLayout56.xml"/></Relationships>
</file>

<file path=ppt/slides/_rels/slide55.xml.rels><?xml version="1.0" encoding="UTF-8" standalone="yes"?>
<Relationships xmlns="http://schemas.openxmlformats.org/package/2006/relationships"><Relationship Id="rId3" Type="http://schemas.openxmlformats.org/officeDocument/2006/relationships/image" Target="../media/image87.jpg"/><Relationship Id="rId2" Type="http://schemas.openxmlformats.org/officeDocument/2006/relationships/notesSlide" Target="../notesSlides/notesSlide37.xml"/><Relationship Id="rId1" Type="http://schemas.openxmlformats.org/officeDocument/2006/relationships/slideLayout" Target="../slideLayouts/slideLayout60.xml"/><Relationship Id="rId4" Type="http://schemas.openxmlformats.org/officeDocument/2006/relationships/image" Target="../media/image75.png"/></Relationships>
</file>

<file path=ppt/slides/_rels/slide56.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56.xml"/></Relationships>
</file>

<file path=ppt/slides/_rels/slide57.xml.rels><?xml version="1.0" encoding="UTF-8" standalone="yes"?>
<Relationships xmlns="http://schemas.openxmlformats.org/package/2006/relationships"><Relationship Id="rId3" Type="http://schemas.openxmlformats.org/officeDocument/2006/relationships/image" Target="../media/image74.tmp"/><Relationship Id="rId2" Type="http://schemas.openxmlformats.org/officeDocument/2006/relationships/image" Target="../media/image75.png"/><Relationship Id="rId1" Type="http://schemas.openxmlformats.org/officeDocument/2006/relationships/slideLayout" Target="../slideLayouts/slideLayout46.xml"/></Relationships>
</file>

<file path=ppt/slides/_rels/slide58.xml.rels><?xml version="1.0" encoding="UTF-8" standalone="yes"?>
<Relationships xmlns="http://schemas.openxmlformats.org/package/2006/relationships"><Relationship Id="rId3" Type="http://schemas.openxmlformats.org/officeDocument/2006/relationships/image" Target="../media/image74.tmp"/><Relationship Id="rId2" Type="http://schemas.openxmlformats.org/officeDocument/2006/relationships/image" Target="../media/image75.png"/><Relationship Id="rId1" Type="http://schemas.openxmlformats.org/officeDocument/2006/relationships/slideLayout" Target="../slideLayouts/slideLayout46.xml"/></Relationships>
</file>

<file path=ppt/slides/_rels/slide59.xml.rels><?xml version="1.0" encoding="UTF-8" standalone="yes"?>
<Relationships xmlns="http://schemas.openxmlformats.org/package/2006/relationships"><Relationship Id="rId3" Type="http://schemas.openxmlformats.org/officeDocument/2006/relationships/image" Target="../media/image89.tmp"/><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xml"/><Relationship Id="rId1" Type="http://schemas.openxmlformats.org/officeDocument/2006/relationships/slideLayout" Target="../slideLayouts/slideLayout50.xml"/></Relationships>
</file>

<file path=ppt/slides/_rels/slide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43.tmp"/><Relationship Id="rId7" Type="http://schemas.openxmlformats.org/officeDocument/2006/relationships/image" Target="../media/image47.tmp"/><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46.tmp"/><Relationship Id="rId5" Type="http://schemas.openxmlformats.org/officeDocument/2006/relationships/image" Target="../media/image45.tmp"/><Relationship Id="rId4" Type="http://schemas.openxmlformats.org/officeDocument/2006/relationships/image" Target="../media/image4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52FBFB-1C13-5E3E-C898-87899829B581}"/>
              </a:ext>
            </a:extLst>
          </p:cNvPr>
          <p:cNvSpPr>
            <a:spLocks noGrp="1"/>
          </p:cNvSpPr>
          <p:nvPr>
            <p:ph type="ctrTitle"/>
          </p:nvPr>
        </p:nvSpPr>
        <p:spPr>
          <a:xfrm>
            <a:off x="4186190" y="1473093"/>
            <a:ext cx="7518129" cy="1661993"/>
          </a:xfrm>
        </p:spPr>
        <p:txBody>
          <a:bodyPr/>
          <a:lstStyle/>
          <a:p>
            <a:pPr algn="ctr"/>
            <a:r>
              <a:rPr lang="en-US" sz="5400" dirty="0"/>
              <a:t>Integrating      into </a:t>
            </a:r>
            <a:r>
              <a:rPr lang="en-US" sz="5400" dirty="0" err="1"/>
              <a:t>GxP</a:t>
            </a:r>
            <a:r>
              <a:rPr lang="en-US" sz="5400" dirty="0"/>
              <a:t> Medical Research</a:t>
            </a:r>
          </a:p>
        </p:txBody>
      </p:sp>
      <p:sp>
        <p:nvSpPr>
          <p:cNvPr id="6" name="Subtitle 2">
            <a:extLst>
              <a:ext uri="{FF2B5EF4-FFF2-40B4-BE49-F238E27FC236}">
                <a16:creationId xmlns:a16="http://schemas.microsoft.com/office/drawing/2014/main" id="{EBA8319C-C9C2-4126-6160-6F07C22A8AB9}"/>
              </a:ext>
            </a:extLst>
          </p:cNvPr>
          <p:cNvSpPr>
            <a:spLocks noGrp="1"/>
          </p:cNvSpPr>
          <p:nvPr>
            <p:ph type="subTitle" idx="1"/>
          </p:nvPr>
        </p:nvSpPr>
        <p:spPr>
          <a:xfrm>
            <a:off x="4935211" y="3429000"/>
            <a:ext cx="6493800" cy="857927"/>
          </a:xfrm>
        </p:spPr>
        <p:txBody>
          <a:bodyPr/>
          <a:lstStyle/>
          <a:p>
            <a:pPr algn="ctr"/>
            <a:r>
              <a:rPr lang="en-US" dirty="0"/>
              <a:t>Lyn Taylor</a:t>
            </a:r>
          </a:p>
          <a:p>
            <a:pPr algn="ctr"/>
            <a:r>
              <a:rPr lang="en-US" dirty="0"/>
              <a:t>Feb 2024</a:t>
            </a:r>
          </a:p>
        </p:txBody>
      </p:sp>
      <p:pic>
        <p:nvPicPr>
          <p:cNvPr id="2" name="Picture 2">
            <a:extLst>
              <a:ext uri="{FF2B5EF4-FFF2-40B4-BE49-F238E27FC236}">
                <a16:creationId xmlns:a16="http://schemas.microsoft.com/office/drawing/2014/main" id="{90EED21F-2C74-8EDA-7036-C31BB10E79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5089" y="1465885"/>
            <a:ext cx="904390" cy="700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2367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 SDTM</a:t>
            </a:r>
            <a:endParaRPr lang="en-US" dirty="0"/>
          </a:p>
        </p:txBody>
      </p:sp>
      <p:sp>
        <p:nvSpPr>
          <p:cNvPr id="14" name="Content Placeholder 9">
            <a:extLst>
              <a:ext uri="{FF2B5EF4-FFF2-40B4-BE49-F238E27FC236}">
                <a16:creationId xmlns:a16="http://schemas.microsoft.com/office/drawing/2014/main" id="{04A84FA3-A1BA-F263-7522-531F6931235D}"/>
              </a:ext>
            </a:extLst>
          </p:cNvPr>
          <p:cNvSpPr>
            <a:spLocks noGrp="1"/>
          </p:cNvSpPr>
          <p:nvPr>
            <p:ph idx="1"/>
          </p:nvPr>
        </p:nvSpPr>
        <p:spPr>
          <a:xfrm>
            <a:off x="458162" y="1218040"/>
            <a:ext cx="11120320" cy="4788330"/>
          </a:xfrm>
        </p:spPr>
        <p:txBody>
          <a:bodyPr/>
          <a:lstStyle/>
          <a:p>
            <a:r>
              <a:rPr lang="en-US" sz="2000" dirty="0">
                <a:hlinkClick r:id="rId3"/>
              </a:rPr>
              <a:t>https://pharmaverse.org/e2eclinical</a:t>
            </a:r>
            <a:endParaRPr lang="en-US" sz="2000" dirty="0"/>
          </a:p>
          <a:p>
            <a:r>
              <a:rPr lang="en-US" sz="2000" dirty="0"/>
              <a:t>Packages designed for End to End Clinical reporting (From SDTM to TFLs)</a:t>
            </a:r>
          </a:p>
          <a:p>
            <a:pPr lvl="1"/>
            <a:endParaRPr lang="en-US" sz="1800" dirty="0"/>
          </a:p>
        </p:txBody>
      </p:sp>
      <p:pic>
        <p:nvPicPr>
          <p:cNvPr id="16" name="Picture 15" descr="A screenshot of a computer&#10;&#10;Description automatically generated">
            <a:extLst>
              <a:ext uri="{FF2B5EF4-FFF2-40B4-BE49-F238E27FC236}">
                <a16:creationId xmlns:a16="http://schemas.microsoft.com/office/drawing/2014/main" id="{40CA23E4-8D9C-ADD9-507F-FCD0BAFDDFDC}"/>
              </a:ext>
            </a:extLst>
          </p:cNvPr>
          <p:cNvPicPr>
            <a:picLocks noChangeAspect="1"/>
          </p:cNvPicPr>
          <p:nvPr/>
        </p:nvPicPr>
        <p:blipFill>
          <a:blip r:embed="rId4"/>
          <a:stretch>
            <a:fillRect/>
          </a:stretch>
        </p:blipFill>
        <p:spPr>
          <a:xfrm>
            <a:off x="104541" y="2082040"/>
            <a:ext cx="8450130" cy="4231515"/>
          </a:xfrm>
          <a:prstGeom prst="rect">
            <a:avLst/>
          </a:prstGeom>
        </p:spPr>
      </p:pic>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4" name="Picture 3" descr="A close up of a message&#10;&#10;Description automatically generated">
            <a:extLst>
              <a:ext uri="{FF2B5EF4-FFF2-40B4-BE49-F238E27FC236}">
                <a16:creationId xmlns:a16="http://schemas.microsoft.com/office/drawing/2014/main" id="{4D2B2D4D-7A48-87BA-CD46-ED400273E36A}"/>
              </a:ext>
            </a:extLst>
          </p:cNvPr>
          <p:cNvPicPr>
            <a:picLocks noChangeAspect="1"/>
          </p:cNvPicPr>
          <p:nvPr/>
        </p:nvPicPr>
        <p:blipFill>
          <a:blip r:embed="rId6"/>
          <a:stretch>
            <a:fillRect/>
          </a:stretch>
        </p:blipFill>
        <p:spPr>
          <a:xfrm>
            <a:off x="7847429" y="3759609"/>
            <a:ext cx="4084674" cy="876376"/>
          </a:xfrm>
          <a:prstGeom prst="rect">
            <a:avLst/>
          </a:prstGeom>
        </p:spPr>
      </p:pic>
      <p:sp>
        <p:nvSpPr>
          <p:cNvPr id="6" name="TextBox 5">
            <a:extLst>
              <a:ext uri="{FF2B5EF4-FFF2-40B4-BE49-F238E27FC236}">
                <a16:creationId xmlns:a16="http://schemas.microsoft.com/office/drawing/2014/main" id="{F7D39BD7-0B68-328B-CD9B-2907862E0C4F}"/>
              </a:ext>
            </a:extLst>
          </p:cNvPr>
          <p:cNvSpPr txBox="1"/>
          <p:nvPr/>
        </p:nvSpPr>
        <p:spPr>
          <a:xfrm>
            <a:off x="8426970" y="3104246"/>
            <a:ext cx="3169920" cy="580621"/>
          </a:xfrm>
          <a:prstGeom prst="rect">
            <a:avLst/>
          </a:prstGeom>
        </p:spPr>
        <p:txBody>
          <a:bodyPr vert="horz" wrap="square" lIns="0" tIns="0" rIns="0" bIns="0" rtlCol="0">
            <a:noAutofit/>
          </a:bodyPr>
          <a:lstStyle/>
          <a:p>
            <a:pPr algn="l"/>
            <a:r>
              <a:rPr lang="en-GB" dirty="0"/>
              <a:t>Coming Soon !</a:t>
            </a:r>
            <a:endParaRPr lang="en-US" dirty="0" err="1"/>
          </a:p>
        </p:txBody>
      </p:sp>
    </p:spTree>
    <p:extLst>
      <p:ext uri="{BB962C8B-B14F-4D97-AF65-F5344CB8AC3E}">
        <p14:creationId xmlns:p14="http://schemas.microsoft.com/office/powerpoint/2010/main" val="240742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a:t>
            </a:r>
            <a:r>
              <a:rPr lang="en-GB" dirty="0" err="1"/>
              <a:t>ADaM</a:t>
            </a:r>
            <a:endParaRPr lang="en-US" dirty="0"/>
          </a:p>
        </p:txBody>
      </p:sp>
      <p:sp>
        <p:nvSpPr>
          <p:cNvPr id="14" name="Content Placeholder 9">
            <a:extLst>
              <a:ext uri="{FF2B5EF4-FFF2-40B4-BE49-F238E27FC236}">
                <a16:creationId xmlns:a16="http://schemas.microsoft.com/office/drawing/2014/main" id="{04A84FA3-A1BA-F263-7522-531F6931235D}"/>
              </a:ext>
            </a:extLst>
          </p:cNvPr>
          <p:cNvSpPr>
            <a:spLocks noGrp="1"/>
          </p:cNvSpPr>
          <p:nvPr>
            <p:ph idx="1"/>
          </p:nvPr>
        </p:nvSpPr>
        <p:spPr>
          <a:xfrm>
            <a:off x="458162" y="1218040"/>
            <a:ext cx="11120320" cy="4788330"/>
          </a:xfrm>
        </p:spPr>
        <p:txBody>
          <a:bodyPr/>
          <a:lstStyle/>
          <a:p>
            <a:r>
              <a:rPr lang="en-US" sz="2000" dirty="0">
                <a:hlinkClick r:id="rId3"/>
              </a:rPr>
              <a:t>https://pharmaverse.org/e2eclinical</a:t>
            </a:r>
            <a:endParaRPr lang="en-US" sz="2000" dirty="0"/>
          </a:p>
          <a:p>
            <a:pPr marL="457200" lvl="1" indent="0">
              <a:buNone/>
            </a:pPr>
            <a:endParaRPr lang="en-US" sz="1800" dirty="0"/>
          </a:p>
        </p:txBody>
      </p:sp>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CAD554D2-9ED8-515F-0546-E725977A57F8}"/>
              </a:ext>
            </a:extLst>
          </p:cNvPr>
          <p:cNvPicPr>
            <a:picLocks noChangeAspect="1"/>
          </p:cNvPicPr>
          <p:nvPr/>
        </p:nvPicPr>
        <p:blipFill>
          <a:blip r:embed="rId5"/>
          <a:stretch>
            <a:fillRect/>
          </a:stretch>
        </p:blipFill>
        <p:spPr>
          <a:xfrm>
            <a:off x="439754" y="1752763"/>
            <a:ext cx="6013297" cy="4858425"/>
          </a:xfrm>
          <a:prstGeom prst="rect">
            <a:avLst/>
          </a:prstGeom>
        </p:spPr>
      </p:pic>
    </p:spTree>
    <p:extLst>
      <p:ext uri="{BB962C8B-B14F-4D97-AF65-F5344CB8AC3E}">
        <p14:creationId xmlns:p14="http://schemas.microsoft.com/office/powerpoint/2010/main" val="1964179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Tables</a:t>
            </a:r>
            <a:endParaRPr lang="en-US" dirty="0"/>
          </a:p>
        </p:txBody>
      </p:sp>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0C316E1D-22A2-0CB9-43FD-AF8B71CD6A08}"/>
              </a:ext>
            </a:extLst>
          </p:cNvPr>
          <p:cNvPicPr>
            <a:picLocks noChangeAspect="1"/>
          </p:cNvPicPr>
          <p:nvPr/>
        </p:nvPicPr>
        <p:blipFill>
          <a:blip r:embed="rId4"/>
          <a:stretch>
            <a:fillRect/>
          </a:stretch>
        </p:blipFill>
        <p:spPr>
          <a:xfrm>
            <a:off x="458162" y="1158589"/>
            <a:ext cx="5968764" cy="5563600"/>
          </a:xfrm>
          <a:prstGeom prst="rect">
            <a:avLst/>
          </a:prstGeom>
        </p:spPr>
      </p:pic>
    </p:spTree>
    <p:extLst>
      <p:ext uri="{BB962C8B-B14F-4D97-AF65-F5344CB8AC3E}">
        <p14:creationId xmlns:p14="http://schemas.microsoft.com/office/powerpoint/2010/main" val="107204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Plots</a:t>
            </a:r>
            <a:endParaRPr lang="en-US" dirty="0"/>
          </a:p>
        </p:txBody>
      </p:sp>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3335E851-6D35-1FB0-3988-ED6854B721E8}"/>
              </a:ext>
            </a:extLst>
          </p:cNvPr>
          <p:cNvPicPr>
            <a:picLocks noChangeAspect="1"/>
          </p:cNvPicPr>
          <p:nvPr/>
        </p:nvPicPr>
        <p:blipFill>
          <a:blip r:embed="rId4"/>
          <a:stretch>
            <a:fillRect/>
          </a:stretch>
        </p:blipFill>
        <p:spPr>
          <a:xfrm>
            <a:off x="838199" y="1251167"/>
            <a:ext cx="7556863" cy="5529105"/>
          </a:xfrm>
          <a:prstGeom prst="rect">
            <a:avLst/>
          </a:prstGeom>
        </p:spPr>
      </p:pic>
    </p:spTree>
    <p:extLst>
      <p:ext uri="{BB962C8B-B14F-4D97-AF65-F5344CB8AC3E}">
        <p14:creationId xmlns:p14="http://schemas.microsoft.com/office/powerpoint/2010/main" val="3522646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Interactive &amp; Frameworks</a:t>
            </a:r>
            <a:endParaRPr lang="en-US" dirty="0"/>
          </a:p>
        </p:txBody>
      </p:sp>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99862573-6971-3946-C017-14009323F2DC}"/>
              </a:ext>
            </a:extLst>
          </p:cNvPr>
          <p:cNvPicPr>
            <a:picLocks noChangeAspect="1"/>
          </p:cNvPicPr>
          <p:nvPr/>
        </p:nvPicPr>
        <p:blipFill>
          <a:blip r:embed="rId4"/>
          <a:stretch>
            <a:fillRect/>
          </a:stretch>
        </p:blipFill>
        <p:spPr>
          <a:xfrm>
            <a:off x="381342" y="1320415"/>
            <a:ext cx="5993792" cy="486934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5F52245D-283A-93FD-101D-AC550637C865}"/>
              </a:ext>
            </a:extLst>
          </p:cNvPr>
          <p:cNvPicPr>
            <a:picLocks noChangeAspect="1"/>
          </p:cNvPicPr>
          <p:nvPr/>
        </p:nvPicPr>
        <p:blipFill>
          <a:blip r:embed="rId5"/>
          <a:stretch>
            <a:fillRect/>
          </a:stretch>
        </p:blipFill>
        <p:spPr>
          <a:xfrm>
            <a:off x="6613895" y="2340931"/>
            <a:ext cx="4519052" cy="1623201"/>
          </a:xfrm>
          <a:prstGeom prst="rect">
            <a:avLst/>
          </a:prstGeom>
        </p:spPr>
      </p:pic>
      <p:sp>
        <p:nvSpPr>
          <p:cNvPr id="9" name="TextBox 8">
            <a:extLst>
              <a:ext uri="{FF2B5EF4-FFF2-40B4-BE49-F238E27FC236}">
                <a16:creationId xmlns:a16="http://schemas.microsoft.com/office/drawing/2014/main" id="{FA940931-A304-CA73-E672-994CE20B5205}"/>
              </a:ext>
            </a:extLst>
          </p:cNvPr>
          <p:cNvSpPr txBox="1"/>
          <p:nvPr/>
        </p:nvSpPr>
        <p:spPr>
          <a:xfrm>
            <a:off x="6868136" y="4132256"/>
            <a:ext cx="3169920" cy="580621"/>
          </a:xfrm>
          <a:prstGeom prst="rect">
            <a:avLst/>
          </a:prstGeom>
        </p:spPr>
        <p:txBody>
          <a:bodyPr vert="horz" wrap="square" lIns="0" tIns="0" rIns="0" bIns="0" rtlCol="0">
            <a:noAutofit/>
          </a:bodyPr>
          <a:lstStyle/>
          <a:p>
            <a:pPr algn="l"/>
            <a:r>
              <a:rPr lang="en-GB" dirty="0"/>
              <a:t>Coming Soon !</a:t>
            </a:r>
            <a:endParaRPr lang="en-US" dirty="0" err="1"/>
          </a:p>
        </p:txBody>
      </p:sp>
      <p:pic>
        <p:nvPicPr>
          <p:cNvPr id="11" name="Picture 10" descr="A screenshot of a web page&#10;&#10;Description automatically generated">
            <a:extLst>
              <a:ext uri="{FF2B5EF4-FFF2-40B4-BE49-F238E27FC236}">
                <a16:creationId xmlns:a16="http://schemas.microsoft.com/office/drawing/2014/main" id="{4721A7A5-F0A8-114D-6EC8-F444601864B8}"/>
              </a:ext>
            </a:extLst>
          </p:cNvPr>
          <p:cNvPicPr>
            <a:picLocks noChangeAspect="1"/>
          </p:cNvPicPr>
          <p:nvPr/>
        </p:nvPicPr>
        <p:blipFill>
          <a:blip r:embed="rId6"/>
          <a:stretch>
            <a:fillRect/>
          </a:stretch>
        </p:blipFill>
        <p:spPr>
          <a:xfrm>
            <a:off x="6789024" y="4712877"/>
            <a:ext cx="4564776" cy="1859441"/>
          </a:xfrm>
          <a:prstGeom prst="rect">
            <a:avLst/>
          </a:prstGeom>
        </p:spPr>
      </p:pic>
    </p:spTree>
    <p:extLst>
      <p:ext uri="{BB962C8B-B14F-4D97-AF65-F5344CB8AC3E}">
        <p14:creationId xmlns:p14="http://schemas.microsoft.com/office/powerpoint/2010/main" val="1800889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5D7763AB-FC58-3782-C297-5AE58DA8EDBD}"/>
              </a:ext>
            </a:extLst>
          </p:cNvPr>
          <p:cNvPicPr>
            <a:picLocks noGrp="1" noChangeAspect="1"/>
          </p:cNvPicPr>
          <p:nvPr>
            <p:ph idx="1"/>
          </p:nvPr>
        </p:nvPicPr>
        <p:blipFill>
          <a:blip r:embed="rId3"/>
          <a:stretch>
            <a:fillRect/>
          </a:stretch>
        </p:blipFill>
        <p:spPr>
          <a:xfrm>
            <a:off x="2808514" y="-27163"/>
            <a:ext cx="9026701" cy="6885163"/>
          </a:xfrm>
        </p:spPr>
      </p:pic>
      <p:sp>
        <p:nvSpPr>
          <p:cNvPr id="4" name="Footer Placeholder 3">
            <a:extLst>
              <a:ext uri="{FF2B5EF4-FFF2-40B4-BE49-F238E27FC236}">
                <a16:creationId xmlns:a16="http://schemas.microsoft.com/office/drawing/2014/main" id="{81E64BC6-98C1-AAAC-AD4B-19916A3C071B}"/>
              </a:ext>
            </a:extLst>
          </p:cNvPr>
          <p:cNvSpPr>
            <a:spLocks noGrp="1"/>
          </p:cNvSpPr>
          <p:nvPr>
            <p:ph type="ftr" sz="quarter" idx="11"/>
          </p:nvPr>
        </p:nvSpPr>
        <p:spPr/>
        <p:txBody>
          <a:bodyPr/>
          <a:lstStyle/>
          <a:p>
            <a:r>
              <a:rPr lang="en-US" dirty="0">
                <a:hlinkClick r:id="rId4"/>
              </a:rPr>
              <a:t>falcon (pharmaverse.github.io)</a:t>
            </a:r>
            <a:endParaRPr lang="en-GB" dirty="0"/>
          </a:p>
        </p:txBody>
      </p:sp>
      <p:sp>
        <p:nvSpPr>
          <p:cNvPr id="5" name="Slide Number Placeholder 4">
            <a:extLst>
              <a:ext uri="{FF2B5EF4-FFF2-40B4-BE49-F238E27FC236}">
                <a16:creationId xmlns:a16="http://schemas.microsoft.com/office/drawing/2014/main" id="{2F98FEAC-6AA5-726D-BD2A-82B6500CB9A1}"/>
              </a:ext>
            </a:extLst>
          </p:cNvPr>
          <p:cNvSpPr>
            <a:spLocks noGrp="1"/>
          </p:cNvSpPr>
          <p:nvPr>
            <p:ph type="sldNum" sz="quarter" idx="12"/>
          </p:nvPr>
        </p:nvSpPr>
        <p:spPr/>
        <p:txBody>
          <a:bodyPr/>
          <a:lstStyle/>
          <a:p>
            <a:fld id="{79A4D766-0AD6-4838-8C68-C0E62E561E79}" type="slidenum">
              <a:rPr lang="en-GB" smtClean="0"/>
              <a:t>15</a:t>
            </a:fld>
            <a:endParaRPr lang="en-GB" dirty="0"/>
          </a:p>
        </p:txBody>
      </p:sp>
    </p:spTree>
    <p:extLst>
      <p:ext uri="{BB962C8B-B14F-4D97-AF65-F5344CB8AC3E}">
        <p14:creationId xmlns:p14="http://schemas.microsoft.com/office/powerpoint/2010/main" val="977270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A2C9A3-932E-5AF8-862E-78AAFE5B9EA6}"/>
              </a:ext>
            </a:extLst>
          </p:cNvPr>
          <p:cNvSpPr>
            <a:spLocks noGrp="1"/>
          </p:cNvSpPr>
          <p:nvPr>
            <p:ph type="title"/>
          </p:nvPr>
        </p:nvSpPr>
        <p:spPr/>
        <p:txBody>
          <a:bodyPr/>
          <a:lstStyle/>
          <a:p>
            <a:r>
              <a:rPr lang="en-GB" dirty="0" err="1"/>
              <a:t>Pharmaverse</a:t>
            </a:r>
            <a:r>
              <a:rPr lang="en-GB" dirty="0"/>
              <a:t>- Tools</a:t>
            </a:r>
            <a:endParaRPr lang="en-US" dirty="0"/>
          </a:p>
        </p:txBody>
      </p:sp>
      <p:pic>
        <p:nvPicPr>
          <p:cNvPr id="2" name="Picture 1" descr="Icon&#10;&#10;Description automatically generated">
            <a:extLst>
              <a:ext uri="{FF2B5EF4-FFF2-40B4-BE49-F238E27FC236}">
                <a16:creationId xmlns:a16="http://schemas.microsoft.com/office/drawing/2014/main" id="{5899CD37-C647-2E93-8704-A3601CCB8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7281" y="173736"/>
            <a:ext cx="2076557" cy="2349621"/>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F29F95E8-FEDC-64C6-37E1-861C4FB45DA6}"/>
              </a:ext>
            </a:extLst>
          </p:cNvPr>
          <p:cNvPicPr>
            <a:picLocks noChangeAspect="1"/>
          </p:cNvPicPr>
          <p:nvPr/>
        </p:nvPicPr>
        <p:blipFill>
          <a:blip r:embed="rId4"/>
          <a:stretch>
            <a:fillRect/>
          </a:stretch>
        </p:blipFill>
        <p:spPr>
          <a:xfrm>
            <a:off x="736309" y="1277379"/>
            <a:ext cx="5943165" cy="3282796"/>
          </a:xfrm>
          <a:prstGeom prst="rect">
            <a:avLst/>
          </a:prstGeom>
        </p:spPr>
      </p:pic>
      <p:pic>
        <p:nvPicPr>
          <p:cNvPr id="8" name="Picture 7" descr="A close up of a text&#10;&#10;Description automatically generated">
            <a:extLst>
              <a:ext uri="{FF2B5EF4-FFF2-40B4-BE49-F238E27FC236}">
                <a16:creationId xmlns:a16="http://schemas.microsoft.com/office/drawing/2014/main" id="{756BECDD-1868-88E1-386D-E5CAC78B9D36}"/>
              </a:ext>
            </a:extLst>
          </p:cNvPr>
          <p:cNvPicPr>
            <a:picLocks noChangeAspect="1"/>
          </p:cNvPicPr>
          <p:nvPr/>
        </p:nvPicPr>
        <p:blipFill>
          <a:blip r:embed="rId5"/>
          <a:stretch>
            <a:fillRect/>
          </a:stretch>
        </p:blipFill>
        <p:spPr>
          <a:xfrm>
            <a:off x="838200" y="4671513"/>
            <a:ext cx="4564776" cy="2095682"/>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A1E69EF7-B206-09AF-2B6B-142EE03C1D12}"/>
              </a:ext>
            </a:extLst>
          </p:cNvPr>
          <p:cNvPicPr>
            <a:picLocks noChangeAspect="1"/>
          </p:cNvPicPr>
          <p:nvPr/>
        </p:nvPicPr>
        <p:blipFill>
          <a:blip r:embed="rId6"/>
          <a:stretch>
            <a:fillRect/>
          </a:stretch>
        </p:blipFill>
        <p:spPr>
          <a:xfrm>
            <a:off x="6649689" y="3050562"/>
            <a:ext cx="4496190" cy="2530059"/>
          </a:xfrm>
          <a:prstGeom prst="rect">
            <a:avLst/>
          </a:prstGeom>
        </p:spPr>
      </p:pic>
    </p:spTree>
    <p:extLst>
      <p:ext uri="{BB962C8B-B14F-4D97-AF65-F5344CB8AC3E}">
        <p14:creationId xmlns:p14="http://schemas.microsoft.com/office/powerpoint/2010/main" val="2532057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8EB5F-060C-E6F6-6D12-277E3A554E0D}"/>
              </a:ext>
            </a:extLst>
          </p:cNvPr>
          <p:cNvSpPr>
            <a:spLocks noGrp="1"/>
          </p:cNvSpPr>
          <p:nvPr>
            <p:ph type="title"/>
          </p:nvPr>
        </p:nvSpPr>
        <p:spPr/>
        <p:txBody>
          <a:bodyPr/>
          <a:lstStyle/>
          <a:p>
            <a:r>
              <a:rPr lang="en-GB" dirty="0"/>
              <a:t>Why are open source packages good for pharma?</a:t>
            </a:r>
            <a:endParaRPr lang="en-US" dirty="0"/>
          </a:p>
        </p:txBody>
      </p:sp>
      <p:sp>
        <p:nvSpPr>
          <p:cNvPr id="5" name="Slide Number Placeholder 4">
            <a:extLst>
              <a:ext uri="{FF2B5EF4-FFF2-40B4-BE49-F238E27FC236}">
                <a16:creationId xmlns:a16="http://schemas.microsoft.com/office/drawing/2014/main" id="{2F98FEAC-6AA5-726D-BD2A-82B6500CB9A1}"/>
              </a:ext>
            </a:extLst>
          </p:cNvPr>
          <p:cNvSpPr>
            <a:spLocks noGrp="1"/>
          </p:cNvSpPr>
          <p:nvPr>
            <p:ph type="sldNum" sz="quarter" idx="12"/>
          </p:nvPr>
        </p:nvSpPr>
        <p:spPr/>
        <p:txBody>
          <a:bodyPr/>
          <a:lstStyle/>
          <a:p>
            <a:fld id="{79A4D766-0AD6-4838-8C68-C0E62E561E79}" type="slidenum">
              <a:rPr lang="en-GB" smtClean="0"/>
              <a:t>17</a:t>
            </a:fld>
            <a:endParaRPr lang="en-GB" dirty="0"/>
          </a:p>
        </p:txBody>
      </p:sp>
      <p:sp>
        <p:nvSpPr>
          <p:cNvPr id="6" name="Content Placeholder 5">
            <a:extLst>
              <a:ext uri="{FF2B5EF4-FFF2-40B4-BE49-F238E27FC236}">
                <a16:creationId xmlns:a16="http://schemas.microsoft.com/office/drawing/2014/main" id="{2E3590BC-BAA7-1991-FDA2-C1046746A7C3}"/>
              </a:ext>
            </a:extLst>
          </p:cNvPr>
          <p:cNvSpPr>
            <a:spLocks noGrp="1"/>
          </p:cNvSpPr>
          <p:nvPr>
            <p:ph idx="1"/>
          </p:nvPr>
        </p:nvSpPr>
        <p:spPr/>
        <p:txBody>
          <a:bodyPr/>
          <a:lstStyle/>
          <a:p>
            <a:r>
              <a:rPr lang="en-GB" dirty="0"/>
              <a:t>Within SAS each company writes company specific process/SAS macros/tools</a:t>
            </a:r>
          </a:p>
          <a:p>
            <a:pPr lvl="1"/>
            <a:r>
              <a:rPr lang="en-GB" dirty="0"/>
              <a:t>Non-billable time / Reproduction of effort</a:t>
            </a:r>
          </a:p>
          <a:p>
            <a:pPr lvl="1"/>
            <a:r>
              <a:rPr lang="en-GB" dirty="0"/>
              <a:t>When move companies have to re-learn their processes</a:t>
            </a:r>
          </a:p>
          <a:p>
            <a:r>
              <a:rPr lang="en-GB" dirty="0" err="1"/>
              <a:t>Pharmaverse</a:t>
            </a:r>
            <a:r>
              <a:rPr lang="en-GB" dirty="0"/>
              <a:t> provides industry wide standard macros</a:t>
            </a:r>
          </a:p>
          <a:p>
            <a:pPr lvl="1"/>
            <a:r>
              <a:rPr lang="en-GB" dirty="0"/>
              <a:t>Package/macro support and documentation thorough</a:t>
            </a:r>
          </a:p>
          <a:p>
            <a:pPr lvl="1"/>
            <a:r>
              <a:rPr lang="en-GB" dirty="0"/>
              <a:t>Can employ new starters who would already be familiar with packages/macros</a:t>
            </a:r>
          </a:p>
          <a:p>
            <a:pPr lvl="1"/>
            <a:r>
              <a:rPr lang="en-GB" dirty="0"/>
              <a:t>Modular building of packages/macros</a:t>
            </a:r>
          </a:p>
          <a:p>
            <a:pPr lvl="1"/>
            <a:r>
              <a:rPr lang="en-GB" dirty="0"/>
              <a:t>More efficiency – less non-billable development time needed per company</a:t>
            </a:r>
          </a:p>
          <a:p>
            <a:pPr lvl="1"/>
            <a:r>
              <a:rPr lang="en-GB" dirty="0"/>
              <a:t>Standardized TFLs means less project specific bespoke programming for common analyses / endpoints</a:t>
            </a:r>
            <a:endParaRPr lang="en-US" dirty="0"/>
          </a:p>
        </p:txBody>
      </p:sp>
    </p:spTree>
    <p:extLst>
      <p:ext uri="{BB962C8B-B14F-4D97-AF65-F5344CB8AC3E}">
        <p14:creationId xmlns:p14="http://schemas.microsoft.com/office/powerpoint/2010/main" val="7906989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314;p49">
            <a:extLst>
              <a:ext uri="{FF2B5EF4-FFF2-40B4-BE49-F238E27FC236}">
                <a16:creationId xmlns:a16="http://schemas.microsoft.com/office/drawing/2014/main" id="{EE78B454-5B2D-427E-8583-4A2935232440}"/>
              </a:ext>
            </a:extLst>
          </p:cNvPr>
          <p:cNvPicPr preferRelativeResize="0"/>
          <p:nvPr/>
        </p:nvPicPr>
        <p:blipFill rotWithShape="1">
          <a:blip r:embed="rId3">
            <a:alphaModFix/>
          </a:blip>
          <a:srcRect/>
          <a:stretch/>
        </p:blipFill>
        <p:spPr>
          <a:xfrm>
            <a:off x="498458" y="379411"/>
            <a:ext cx="4683141" cy="1007429"/>
          </a:xfrm>
          <a:prstGeom prst="rect">
            <a:avLst/>
          </a:prstGeom>
          <a:noFill/>
          <a:ln>
            <a:noFill/>
          </a:ln>
        </p:spPr>
      </p:pic>
      <p:sp>
        <p:nvSpPr>
          <p:cNvPr id="7" name="Content Placeholder 2">
            <a:extLst>
              <a:ext uri="{FF2B5EF4-FFF2-40B4-BE49-F238E27FC236}">
                <a16:creationId xmlns:a16="http://schemas.microsoft.com/office/drawing/2014/main" id="{EDBB9DF7-E35B-443B-A0A2-895ABC55D474}"/>
              </a:ext>
            </a:extLst>
          </p:cNvPr>
          <p:cNvSpPr>
            <a:spLocks noGrp="1"/>
          </p:cNvSpPr>
          <p:nvPr>
            <p:ph idx="1"/>
          </p:nvPr>
        </p:nvSpPr>
        <p:spPr>
          <a:xfrm>
            <a:off x="498458" y="1580897"/>
            <a:ext cx="10001902" cy="4998807"/>
          </a:xfrm>
        </p:spPr>
        <p:txBody>
          <a:bodyPr>
            <a:normAutofit/>
          </a:bodyPr>
          <a:lstStyle/>
          <a:p>
            <a:r>
              <a:rPr lang="en-US" sz="3000" dirty="0">
                <a:solidFill>
                  <a:srgbClr val="111111"/>
                </a:solidFill>
                <a:latin typeface="Roboto" panose="02000000000000000000" pitchFamily="2" charset="0"/>
              </a:rPr>
              <a:t>R Tables for Regulatory Submissions Working Group (RTRS)</a:t>
            </a:r>
          </a:p>
          <a:p>
            <a:pPr lvl="1"/>
            <a:r>
              <a:rPr lang="en-US" sz="2600" dirty="0">
                <a:solidFill>
                  <a:srgbClr val="111111"/>
                </a:solidFill>
                <a:latin typeface="Roboto" panose="02000000000000000000" pitchFamily="2" charset="0"/>
              </a:rPr>
              <a:t>Goal of the working group is to create standards for creating tables that meet the requirements of FDA submission documents, and hence enhance the suitability of R for FDA submissions. </a:t>
            </a:r>
            <a:br>
              <a:rPr lang="en-US" sz="2600" dirty="0">
                <a:solidFill>
                  <a:srgbClr val="111111"/>
                </a:solidFill>
                <a:latin typeface="Roboto" panose="02000000000000000000" pitchFamily="2" charset="0"/>
              </a:rPr>
            </a:br>
            <a:r>
              <a:rPr lang="en-US" sz="2600" dirty="0">
                <a:solidFill>
                  <a:srgbClr val="111111"/>
                </a:solidFill>
                <a:latin typeface="Roboto" panose="02000000000000000000" pitchFamily="2" charset="0"/>
              </a:rPr>
              <a:t>https://rconsortium.github.io/rtrs-wg/</a:t>
            </a:r>
            <a:endParaRPr lang="en-US" sz="2600" dirty="0">
              <a:solidFill>
                <a:srgbClr val="24292F"/>
              </a:solidFill>
              <a:latin typeface="-apple-system"/>
            </a:endParaRPr>
          </a:p>
          <a:p>
            <a:pPr marL="457200" lvl="1" indent="0">
              <a:buNone/>
            </a:pPr>
            <a:endParaRPr lang="en-US" sz="2600" dirty="0">
              <a:solidFill>
                <a:srgbClr val="111111"/>
              </a:solidFill>
              <a:latin typeface="Roboto" panose="02000000000000000000" pitchFamily="2" charset="0"/>
            </a:endParaRPr>
          </a:p>
          <a:p>
            <a:pPr lvl="1"/>
            <a:endParaRPr lang="en-US" sz="2600" dirty="0">
              <a:solidFill>
                <a:srgbClr val="24292F"/>
              </a:solidFill>
              <a:latin typeface="-apple-system"/>
            </a:endParaRPr>
          </a:p>
        </p:txBody>
      </p:sp>
      <p:sp>
        <p:nvSpPr>
          <p:cNvPr id="8" name="TextBox 7">
            <a:extLst>
              <a:ext uri="{FF2B5EF4-FFF2-40B4-BE49-F238E27FC236}">
                <a16:creationId xmlns:a16="http://schemas.microsoft.com/office/drawing/2014/main" id="{53701077-DF7C-406D-B1FC-B13051381046}"/>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18</a:t>
            </a:fld>
            <a:endParaRPr lang="en-US" dirty="0"/>
          </a:p>
        </p:txBody>
      </p:sp>
    </p:spTree>
    <p:extLst>
      <p:ext uri="{BB962C8B-B14F-4D97-AF65-F5344CB8AC3E}">
        <p14:creationId xmlns:p14="http://schemas.microsoft.com/office/powerpoint/2010/main" val="3423560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314;p49">
            <a:extLst>
              <a:ext uri="{FF2B5EF4-FFF2-40B4-BE49-F238E27FC236}">
                <a16:creationId xmlns:a16="http://schemas.microsoft.com/office/drawing/2014/main" id="{339CE560-D131-1AC9-B4FA-185BD434D2EF}"/>
              </a:ext>
            </a:extLst>
          </p:cNvPr>
          <p:cNvPicPr preferRelativeResize="0"/>
          <p:nvPr/>
        </p:nvPicPr>
        <p:blipFill rotWithShape="1">
          <a:blip r:embed="rId2">
            <a:alphaModFix/>
          </a:blip>
          <a:srcRect/>
          <a:stretch/>
        </p:blipFill>
        <p:spPr>
          <a:xfrm>
            <a:off x="8405431" y="1603318"/>
            <a:ext cx="2984572" cy="740653"/>
          </a:xfrm>
          <a:prstGeom prst="rect">
            <a:avLst/>
          </a:prstGeom>
          <a:noFill/>
          <a:ln>
            <a:noFill/>
          </a:ln>
        </p:spPr>
      </p:pic>
      <p:pic>
        <p:nvPicPr>
          <p:cNvPr id="4" name="Picture 3" descr="Logo&#10;&#10;Description automatically generated">
            <a:extLst>
              <a:ext uri="{FF2B5EF4-FFF2-40B4-BE49-F238E27FC236}">
                <a16:creationId xmlns:a16="http://schemas.microsoft.com/office/drawing/2014/main" id="{E2193BD0-B00A-AEA8-99F8-FECBC23091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610" y="2614318"/>
            <a:ext cx="4547441" cy="1629363"/>
          </a:xfrm>
          <a:prstGeom prst="rect">
            <a:avLst/>
          </a:prstGeom>
        </p:spPr>
      </p:pic>
    </p:spTree>
    <p:extLst>
      <p:ext uri="{BB962C8B-B14F-4D97-AF65-F5344CB8AC3E}">
        <p14:creationId xmlns:p14="http://schemas.microsoft.com/office/powerpoint/2010/main" val="32641384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20B34C4-F0E7-7F0E-348C-150F56BEAE62}"/>
              </a:ext>
            </a:extLst>
          </p:cNvPr>
          <p:cNvSpPr>
            <a:spLocks noGrp="1"/>
          </p:cNvSpPr>
          <p:nvPr>
            <p:ph idx="1"/>
          </p:nvPr>
        </p:nvSpPr>
        <p:spPr/>
        <p:txBody>
          <a:bodyPr/>
          <a:lstStyle/>
          <a:p>
            <a:pPr marL="0" indent="0" algn="ctr">
              <a:buNone/>
            </a:pPr>
            <a:r>
              <a:rPr lang="en-GB" sz="2800" dirty="0"/>
              <a:t>The information contained in this presentation represents </a:t>
            </a:r>
            <a:br>
              <a:rPr lang="en-GB" sz="2800" dirty="0"/>
            </a:br>
            <a:r>
              <a:rPr lang="en-GB" sz="2800" dirty="0"/>
              <a:t>the views and opinions of myself </a:t>
            </a:r>
            <a:br>
              <a:rPr lang="en-GB" sz="2800" dirty="0"/>
            </a:br>
            <a:r>
              <a:rPr lang="en-GB" sz="2800" dirty="0"/>
              <a:t>and does not necessarily represent the views</a:t>
            </a:r>
            <a:br>
              <a:rPr lang="en-GB" sz="2800" dirty="0"/>
            </a:br>
            <a:r>
              <a:rPr lang="en-GB" sz="2800" dirty="0"/>
              <a:t> or opinions of </a:t>
            </a:r>
            <a:r>
              <a:rPr lang="en-GB" sz="2800" dirty="0" err="1"/>
              <a:t>parexel</a:t>
            </a:r>
            <a:r>
              <a:rPr lang="en-GB" sz="2800" dirty="0"/>
              <a:t>. </a:t>
            </a:r>
          </a:p>
          <a:p>
            <a:endParaRPr lang="en-GB" sz="2800" dirty="0"/>
          </a:p>
          <a:p>
            <a:pPr marL="0" indent="0" algn="ctr">
              <a:buNone/>
            </a:pPr>
            <a:r>
              <a:rPr lang="en-GB" sz="2800" dirty="0"/>
              <a:t>Contributions to this talk are a result of many working groups </a:t>
            </a:r>
            <a:br>
              <a:rPr lang="en-GB" sz="2800" dirty="0"/>
            </a:br>
            <a:r>
              <a:rPr lang="en-GB" sz="2800" dirty="0"/>
              <a:t>and multiple collaborators, many of whom I will thank as I go </a:t>
            </a:r>
            <a:br>
              <a:rPr lang="en-GB" sz="2800" dirty="0"/>
            </a:br>
            <a:r>
              <a:rPr lang="en-GB" sz="2800" dirty="0"/>
              <a:t>through the slides</a:t>
            </a:r>
            <a:endParaRPr lang="en-US" sz="2800" dirty="0"/>
          </a:p>
        </p:txBody>
      </p:sp>
      <p:sp>
        <p:nvSpPr>
          <p:cNvPr id="3" name="Slide Number Placeholder 2">
            <a:extLst>
              <a:ext uri="{FF2B5EF4-FFF2-40B4-BE49-F238E27FC236}">
                <a16:creationId xmlns:a16="http://schemas.microsoft.com/office/drawing/2014/main" id="{2E06C5CB-46C0-C093-08A6-850541BAF29E}"/>
              </a:ext>
            </a:extLst>
          </p:cNvPr>
          <p:cNvSpPr>
            <a:spLocks noGrp="1"/>
          </p:cNvSpPr>
          <p:nvPr>
            <p:ph type="sldNum" sz="quarter" idx="12"/>
          </p:nvPr>
        </p:nvSpPr>
        <p:spPr/>
        <p:txBody>
          <a:bodyPr/>
          <a:lstStyle/>
          <a:p>
            <a:fld id="{49547543-1012-3B42-87D3-9C910E88F9FE}" type="slidenum">
              <a:rPr lang="en-US" smtClean="0"/>
              <a:t>2</a:t>
            </a:fld>
            <a:endParaRPr lang="en-US"/>
          </a:p>
        </p:txBody>
      </p:sp>
      <p:sp>
        <p:nvSpPr>
          <p:cNvPr id="4" name="Title 3">
            <a:extLst>
              <a:ext uri="{FF2B5EF4-FFF2-40B4-BE49-F238E27FC236}">
                <a16:creationId xmlns:a16="http://schemas.microsoft.com/office/drawing/2014/main" id="{362BCFEC-A166-266B-3EE2-AE113BE955DA}"/>
              </a:ext>
            </a:extLst>
          </p:cNvPr>
          <p:cNvSpPr>
            <a:spLocks noGrp="1"/>
          </p:cNvSpPr>
          <p:nvPr>
            <p:ph type="title"/>
          </p:nvPr>
        </p:nvSpPr>
        <p:spPr/>
        <p:txBody>
          <a:bodyPr/>
          <a:lstStyle/>
          <a:p>
            <a:r>
              <a:rPr lang="en-GB" dirty="0"/>
              <a:t>Disclaimer</a:t>
            </a:r>
            <a:endParaRPr lang="en-US" dirty="0"/>
          </a:p>
        </p:txBody>
      </p:sp>
      <p:sp>
        <p:nvSpPr>
          <p:cNvPr id="5" name="Text Placeholder 4">
            <a:extLst>
              <a:ext uri="{FF2B5EF4-FFF2-40B4-BE49-F238E27FC236}">
                <a16:creationId xmlns:a16="http://schemas.microsoft.com/office/drawing/2014/main" id="{F20719D0-CAD7-9A04-D99A-98E92CCD8E15}"/>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0538783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4F4071-D9C8-4925-9A27-1AF0D8422729}"/>
              </a:ext>
            </a:extLst>
          </p:cNvPr>
          <p:cNvSpPr>
            <a:spLocks noGrp="1"/>
          </p:cNvSpPr>
          <p:nvPr>
            <p:ph idx="1"/>
          </p:nvPr>
        </p:nvSpPr>
        <p:spPr>
          <a:xfrm>
            <a:off x="677333" y="1963850"/>
            <a:ext cx="9079983" cy="3880773"/>
          </a:xfrm>
        </p:spPr>
        <p:txBody>
          <a:bodyPr>
            <a:normAutofit/>
          </a:bodyPr>
          <a:lstStyle/>
          <a:p>
            <a:pPr marL="0" indent="0">
              <a:buNone/>
            </a:pPr>
            <a:r>
              <a:rPr lang="en-US" sz="2400" dirty="0">
                <a:solidFill>
                  <a:srgbClr val="111111"/>
                </a:solidFill>
                <a:latin typeface="Roboto" panose="02000000000000000000" pitchFamily="2" charset="0"/>
              </a:rPr>
              <a:t>&gt;100 members; &gt;50 organizations</a:t>
            </a:r>
          </a:p>
          <a:p>
            <a:pPr marL="0" indent="0">
              <a:buNone/>
            </a:pPr>
            <a:r>
              <a:rPr lang="en-US" sz="2400" dirty="0">
                <a:solidFill>
                  <a:schemeClr val="tx2"/>
                </a:solidFill>
                <a:latin typeface="Roboto" panose="02000000000000000000" pitchFamily="2" charset="0"/>
              </a:rPr>
              <a:t>Mission: </a:t>
            </a:r>
            <a:r>
              <a:rPr lang="en-US" sz="2400" dirty="0">
                <a:solidFill>
                  <a:srgbClr val="111111"/>
                </a:solidFill>
                <a:latin typeface="Roboto" panose="02000000000000000000" pitchFamily="2" charset="0"/>
              </a:rPr>
              <a:t>R Validation Hub is a cross-industry initiative whose mission is to enable the use of R by the Bio-Pharmaceutical Industry in a regulatory setting, where the output may be used in submissions to regulatory agencies.</a:t>
            </a:r>
          </a:p>
        </p:txBody>
      </p:sp>
      <p:pic>
        <p:nvPicPr>
          <p:cNvPr id="9" name="Google Shape;314;p49">
            <a:extLst>
              <a:ext uri="{FF2B5EF4-FFF2-40B4-BE49-F238E27FC236}">
                <a16:creationId xmlns:a16="http://schemas.microsoft.com/office/drawing/2014/main" id="{71F81C8A-FE84-4E72-84FA-80CF7ED7C324}"/>
              </a:ext>
            </a:extLst>
          </p:cNvPr>
          <p:cNvPicPr preferRelativeResize="0"/>
          <p:nvPr/>
        </p:nvPicPr>
        <p:blipFill rotWithShape="1">
          <a:blip r:embed="rId3">
            <a:alphaModFix/>
          </a:blip>
          <a:srcRect/>
          <a:stretch/>
        </p:blipFill>
        <p:spPr>
          <a:xfrm>
            <a:off x="8492517" y="305741"/>
            <a:ext cx="2984572" cy="740653"/>
          </a:xfrm>
          <a:prstGeom prst="rect">
            <a:avLst/>
          </a:prstGeom>
          <a:noFill/>
          <a:ln>
            <a:noFill/>
          </a:ln>
        </p:spPr>
      </p:pic>
      <p:pic>
        <p:nvPicPr>
          <p:cNvPr id="12" name="Picture 11" descr="Logo&#10;&#10;Description automatically generated">
            <a:extLst>
              <a:ext uri="{FF2B5EF4-FFF2-40B4-BE49-F238E27FC236}">
                <a16:creationId xmlns:a16="http://schemas.microsoft.com/office/drawing/2014/main" id="{190F9B68-1CD8-4793-84D7-4F95660C12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4822" y="305741"/>
            <a:ext cx="3686263" cy="1320800"/>
          </a:xfrm>
          <a:prstGeom prst="rect">
            <a:avLst/>
          </a:prstGeom>
        </p:spPr>
      </p:pic>
      <p:sp>
        <p:nvSpPr>
          <p:cNvPr id="8" name="TextBox 7">
            <a:extLst>
              <a:ext uri="{FF2B5EF4-FFF2-40B4-BE49-F238E27FC236}">
                <a16:creationId xmlns:a16="http://schemas.microsoft.com/office/drawing/2014/main" id="{DE9E1826-6D82-460A-8988-720BDF65FF81}"/>
              </a:ext>
            </a:extLst>
          </p:cNvPr>
          <p:cNvSpPr txBox="1"/>
          <p:nvPr/>
        </p:nvSpPr>
        <p:spPr>
          <a:xfrm>
            <a:off x="589650" y="4889270"/>
            <a:ext cx="7396149" cy="1292662"/>
          </a:xfrm>
          <a:prstGeom prst="rect">
            <a:avLst/>
          </a:prstGeom>
          <a:noFill/>
        </p:spPr>
        <p:txBody>
          <a:bodyPr wrap="square">
            <a:spAutoFit/>
          </a:bodyPr>
          <a:lstStyle/>
          <a:p>
            <a:r>
              <a:rPr lang="en-US" sz="2400" dirty="0">
                <a:solidFill>
                  <a:schemeClr val="tx2"/>
                </a:solidFill>
                <a:latin typeface="Roboto" panose="02000000000000000000" pitchFamily="2" charset="0"/>
              </a:rPr>
              <a:t>Website</a:t>
            </a:r>
            <a:r>
              <a:rPr lang="en-US" sz="1800" dirty="0"/>
              <a:t> </a:t>
            </a:r>
            <a:r>
              <a:rPr lang="en-US" sz="1800" dirty="0">
                <a:solidFill>
                  <a:schemeClr val="accent1"/>
                </a:solidFill>
                <a:hlinkClick r:id="rId5"/>
              </a:rPr>
              <a:t>www.pharmaR.org</a:t>
            </a:r>
            <a:endParaRPr lang="en-US" sz="1800" dirty="0">
              <a:solidFill>
                <a:schemeClr val="accent1"/>
              </a:solidFill>
            </a:endParaRPr>
          </a:p>
          <a:p>
            <a:endParaRPr lang="en-US" dirty="0"/>
          </a:p>
          <a:p>
            <a:r>
              <a:rPr lang="en-US" dirty="0"/>
              <a:t>Email to join the mailing list:</a:t>
            </a:r>
          </a:p>
          <a:p>
            <a:r>
              <a:rPr lang="en-US" dirty="0"/>
              <a:t>RConsortium-Validation-Hub+subscribe@lists.r-consortium.org</a:t>
            </a:r>
          </a:p>
        </p:txBody>
      </p:sp>
      <p:sp>
        <p:nvSpPr>
          <p:cNvPr id="7" name="TextBox 6">
            <a:extLst>
              <a:ext uri="{FF2B5EF4-FFF2-40B4-BE49-F238E27FC236}">
                <a16:creationId xmlns:a16="http://schemas.microsoft.com/office/drawing/2014/main" id="{FD0A24C0-8F8E-4997-81F1-D7BA68A19E5D}"/>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20</a:t>
            </a:fld>
            <a:endParaRPr lang="en-US" dirty="0"/>
          </a:p>
        </p:txBody>
      </p:sp>
    </p:spTree>
    <p:extLst>
      <p:ext uri="{BB962C8B-B14F-4D97-AF65-F5344CB8AC3E}">
        <p14:creationId xmlns:p14="http://schemas.microsoft.com/office/powerpoint/2010/main" val="31823381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4F4071-D9C8-4925-9A27-1AF0D8422729}"/>
              </a:ext>
            </a:extLst>
          </p:cNvPr>
          <p:cNvSpPr>
            <a:spLocks noGrp="1"/>
          </p:cNvSpPr>
          <p:nvPr>
            <p:ph idx="1"/>
          </p:nvPr>
        </p:nvSpPr>
        <p:spPr>
          <a:xfrm>
            <a:off x="579891" y="1498754"/>
            <a:ext cx="9741054" cy="4405657"/>
          </a:xfrm>
        </p:spPr>
        <p:txBody>
          <a:bodyPr>
            <a:normAutofit fontScale="85000" lnSpcReduction="20000"/>
          </a:bodyPr>
          <a:lstStyle/>
          <a:p>
            <a:pPr marL="0" indent="0">
              <a:buNone/>
            </a:pPr>
            <a:r>
              <a:rPr lang="en-US" sz="2400" b="1" dirty="0">
                <a:solidFill>
                  <a:srgbClr val="111111"/>
                </a:solidFill>
                <a:latin typeface="Roboto" panose="02000000000000000000" pitchFamily="2" charset="0"/>
              </a:rPr>
              <a:t>Key Achievements 2018-2023</a:t>
            </a:r>
          </a:p>
          <a:p>
            <a:pPr marL="0" indent="0">
              <a:buNone/>
            </a:pPr>
            <a:r>
              <a:rPr lang="en-US" sz="2400" b="1" dirty="0">
                <a:solidFill>
                  <a:schemeClr val="accent4"/>
                </a:solidFill>
                <a:latin typeface="Roboto" panose="02000000000000000000" pitchFamily="2" charset="0"/>
              </a:rPr>
              <a:t>White paper</a:t>
            </a:r>
          </a:p>
          <a:p>
            <a:pPr marL="0" indent="0">
              <a:buNone/>
            </a:pPr>
            <a:endParaRPr lang="en-US" sz="2400" b="1" dirty="0">
              <a:solidFill>
                <a:srgbClr val="111111"/>
              </a:solidFill>
              <a:latin typeface="Roboto" panose="02000000000000000000" pitchFamily="2" charset="0"/>
            </a:endParaRPr>
          </a:p>
          <a:p>
            <a:pPr marL="0" indent="0">
              <a:buNone/>
            </a:pPr>
            <a:endParaRPr lang="en-US" sz="2400" b="1" dirty="0">
              <a:solidFill>
                <a:srgbClr val="111111"/>
              </a:solidFill>
              <a:latin typeface="Roboto" panose="02000000000000000000" pitchFamily="2" charset="0"/>
            </a:endParaRPr>
          </a:p>
          <a:p>
            <a:pPr marL="0" indent="0">
              <a:buNone/>
            </a:pPr>
            <a:endParaRPr lang="en-US" sz="2400" b="1" dirty="0">
              <a:solidFill>
                <a:srgbClr val="111111"/>
              </a:solidFill>
              <a:latin typeface="Roboto" panose="02000000000000000000" pitchFamily="2" charset="0"/>
            </a:endParaRPr>
          </a:p>
          <a:p>
            <a:pPr marL="0" indent="0">
              <a:buNone/>
            </a:pPr>
            <a:r>
              <a:rPr lang="en-US" sz="2400" b="1" dirty="0">
                <a:solidFill>
                  <a:schemeClr val="accent4"/>
                </a:solidFill>
                <a:latin typeface="Roboto" panose="02000000000000000000" pitchFamily="2" charset="0"/>
              </a:rPr>
              <a:t>Tools</a:t>
            </a:r>
          </a:p>
          <a:p>
            <a:pPr marL="0" indent="0">
              <a:buNone/>
            </a:pPr>
            <a:endParaRPr lang="en-US" sz="2400" b="1" dirty="0">
              <a:solidFill>
                <a:srgbClr val="111111"/>
              </a:solidFill>
              <a:latin typeface="Roboto" panose="02000000000000000000" pitchFamily="2" charset="0"/>
            </a:endParaRPr>
          </a:p>
          <a:p>
            <a:pPr marL="0" indent="0">
              <a:buNone/>
            </a:pPr>
            <a:endParaRPr lang="en-US" sz="2400" b="1" dirty="0">
              <a:solidFill>
                <a:srgbClr val="111111"/>
              </a:solidFill>
              <a:latin typeface="Roboto" panose="02000000000000000000" pitchFamily="2" charset="0"/>
            </a:endParaRPr>
          </a:p>
          <a:p>
            <a:pPr marL="0" indent="0">
              <a:buNone/>
            </a:pPr>
            <a:endParaRPr lang="en-US" sz="2400" b="1" dirty="0">
              <a:solidFill>
                <a:srgbClr val="111111"/>
              </a:solidFill>
              <a:latin typeface="Roboto" panose="02000000000000000000" pitchFamily="2" charset="0"/>
            </a:endParaRPr>
          </a:p>
          <a:p>
            <a:pPr marL="0" indent="0">
              <a:buNone/>
            </a:pPr>
            <a:r>
              <a:rPr lang="en-US" sz="2400" b="1" dirty="0">
                <a:solidFill>
                  <a:schemeClr val="accent4"/>
                </a:solidFill>
                <a:latin typeface="Roboto" panose="02000000000000000000" pitchFamily="2" charset="0"/>
              </a:rPr>
              <a:t>R Adoption series of talks</a:t>
            </a:r>
            <a:endParaRPr lang="en-US" sz="2400" dirty="0">
              <a:solidFill>
                <a:schemeClr val="accent4"/>
              </a:solidFill>
              <a:latin typeface="Roboto" panose="02000000000000000000" pitchFamily="2" charset="0"/>
            </a:endParaRPr>
          </a:p>
          <a:p>
            <a:pPr>
              <a:spcBef>
                <a:spcPts val="1500"/>
              </a:spcBef>
            </a:pPr>
            <a:endParaRPr lang="en-US" sz="2400" dirty="0">
              <a:solidFill>
                <a:srgbClr val="111111"/>
              </a:solidFill>
              <a:latin typeface="Roboto" panose="02000000000000000000" pitchFamily="2" charset="0"/>
            </a:endParaRPr>
          </a:p>
          <a:p>
            <a:pPr>
              <a:spcBef>
                <a:spcPts val="1500"/>
              </a:spcBef>
            </a:pPr>
            <a:endParaRPr lang="en-US" sz="2400" dirty="0"/>
          </a:p>
        </p:txBody>
      </p:sp>
      <p:pic>
        <p:nvPicPr>
          <p:cNvPr id="9" name="Google Shape;314;p49">
            <a:extLst>
              <a:ext uri="{FF2B5EF4-FFF2-40B4-BE49-F238E27FC236}">
                <a16:creationId xmlns:a16="http://schemas.microsoft.com/office/drawing/2014/main" id="{71F81C8A-FE84-4E72-84FA-80CF7ED7C324}"/>
              </a:ext>
            </a:extLst>
          </p:cNvPr>
          <p:cNvPicPr preferRelativeResize="0"/>
          <p:nvPr/>
        </p:nvPicPr>
        <p:blipFill rotWithShape="1">
          <a:blip r:embed="rId3">
            <a:alphaModFix/>
          </a:blip>
          <a:srcRect/>
          <a:stretch/>
        </p:blipFill>
        <p:spPr>
          <a:xfrm>
            <a:off x="8505042" y="359025"/>
            <a:ext cx="2984572" cy="740653"/>
          </a:xfrm>
          <a:prstGeom prst="rect">
            <a:avLst/>
          </a:prstGeom>
          <a:noFill/>
          <a:ln>
            <a:noFill/>
          </a:ln>
        </p:spPr>
      </p:pic>
      <p:pic>
        <p:nvPicPr>
          <p:cNvPr id="12" name="Picture 11" descr="Logo&#10;&#10;Description automatically generated">
            <a:extLst>
              <a:ext uri="{FF2B5EF4-FFF2-40B4-BE49-F238E27FC236}">
                <a16:creationId xmlns:a16="http://schemas.microsoft.com/office/drawing/2014/main" id="{190F9B68-1CD8-4793-84D7-4F95660C12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932" y="68952"/>
            <a:ext cx="3686263" cy="1320800"/>
          </a:xfrm>
          <a:prstGeom prst="rect">
            <a:avLst/>
          </a:prstGeom>
        </p:spPr>
      </p:pic>
      <p:sp>
        <p:nvSpPr>
          <p:cNvPr id="7" name="TextBox 6">
            <a:extLst>
              <a:ext uri="{FF2B5EF4-FFF2-40B4-BE49-F238E27FC236}">
                <a16:creationId xmlns:a16="http://schemas.microsoft.com/office/drawing/2014/main" id="{FD0A24C0-8F8E-4997-81F1-D7BA68A19E5D}"/>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21</a:t>
            </a:fld>
            <a:endParaRPr lang="en-US" dirty="0"/>
          </a:p>
        </p:txBody>
      </p:sp>
      <p:pic>
        <p:nvPicPr>
          <p:cNvPr id="4" name="Picture 3" descr="A close up of a box&#10;&#10;Description automatically generated">
            <a:extLst>
              <a:ext uri="{FF2B5EF4-FFF2-40B4-BE49-F238E27FC236}">
                <a16:creationId xmlns:a16="http://schemas.microsoft.com/office/drawing/2014/main" id="{78C2117F-E1F2-BF77-8092-29079012648B}"/>
              </a:ext>
            </a:extLst>
          </p:cNvPr>
          <p:cNvPicPr>
            <a:picLocks noChangeAspect="1"/>
          </p:cNvPicPr>
          <p:nvPr/>
        </p:nvPicPr>
        <p:blipFill>
          <a:blip r:embed="rId5"/>
          <a:stretch>
            <a:fillRect/>
          </a:stretch>
        </p:blipFill>
        <p:spPr>
          <a:xfrm>
            <a:off x="306932" y="4029665"/>
            <a:ext cx="6057949" cy="1092765"/>
          </a:xfrm>
          <a:prstGeom prst="rect">
            <a:avLst/>
          </a:prstGeom>
        </p:spPr>
      </p:pic>
      <p:pic>
        <p:nvPicPr>
          <p:cNvPr id="6" name="Picture 5" descr="A white background with black text&#10;&#10;Description automatically generated">
            <a:extLst>
              <a:ext uri="{FF2B5EF4-FFF2-40B4-BE49-F238E27FC236}">
                <a16:creationId xmlns:a16="http://schemas.microsoft.com/office/drawing/2014/main" id="{DB1400AF-7335-C954-4F95-F86A83CA0C38}"/>
              </a:ext>
            </a:extLst>
          </p:cNvPr>
          <p:cNvPicPr>
            <a:picLocks noChangeAspect="1"/>
          </p:cNvPicPr>
          <p:nvPr/>
        </p:nvPicPr>
        <p:blipFill>
          <a:blip r:embed="rId6"/>
          <a:stretch>
            <a:fillRect/>
          </a:stretch>
        </p:blipFill>
        <p:spPr>
          <a:xfrm>
            <a:off x="6509832" y="4029665"/>
            <a:ext cx="4259775" cy="1180566"/>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FD40DA57-1DF9-4090-A9A9-1FB8B2459813}"/>
              </a:ext>
            </a:extLst>
          </p:cNvPr>
          <p:cNvPicPr>
            <a:picLocks noChangeAspect="1"/>
          </p:cNvPicPr>
          <p:nvPr/>
        </p:nvPicPr>
        <p:blipFill>
          <a:blip r:embed="rId7"/>
          <a:stretch>
            <a:fillRect/>
          </a:stretch>
        </p:blipFill>
        <p:spPr>
          <a:xfrm>
            <a:off x="2446890" y="2009764"/>
            <a:ext cx="8771380" cy="1508891"/>
          </a:xfrm>
          <a:prstGeom prst="rect">
            <a:avLst/>
          </a:prstGeom>
        </p:spPr>
      </p:pic>
    </p:spTree>
    <p:extLst>
      <p:ext uri="{BB962C8B-B14F-4D97-AF65-F5344CB8AC3E}">
        <p14:creationId xmlns:p14="http://schemas.microsoft.com/office/powerpoint/2010/main" val="1762907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FBBFAA0A-216E-E3F5-71FE-0ECFBFED31CF}"/>
              </a:ext>
            </a:extLst>
          </p:cNvPr>
          <p:cNvSpPr>
            <a:spLocks noGrp="1"/>
          </p:cNvSpPr>
          <p:nvPr>
            <p:ph idx="1"/>
          </p:nvPr>
        </p:nvSpPr>
        <p:spPr/>
        <p:txBody>
          <a:bodyPr/>
          <a:lstStyle/>
          <a:p>
            <a:r>
              <a:rPr lang="en-US" sz="2000" dirty="0"/>
              <a:t>Provides arguments that there is </a:t>
            </a:r>
            <a:r>
              <a:rPr lang="en-US" sz="2000" dirty="0">
                <a:solidFill>
                  <a:schemeClr val="tx2"/>
                </a:solidFill>
              </a:rPr>
              <a:t>minimal risk in using Core R </a:t>
            </a:r>
            <a:r>
              <a:rPr lang="en-US" sz="2000" dirty="0"/>
              <a:t>for regulatory analysis and reporting</a:t>
            </a:r>
          </a:p>
          <a:p>
            <a:r>
              <a:rPr lang="en-US" sz="2000" dirty="0"/>
              <a:t>Suggests a pipeline for risk-based assessment of contributed R packages based on </a:t>
            </a:r>
          </a:p>
          <a:p>
            <a:pPr lvl="1"/>
            <a:r>
              <a:rPr lang="en-US" sz="1800" dirty="0"/>
              <a:t>Intended use</a:t>
            </a:r>
          </a:p>
          <a:p>
            <a:pPr lvl="1"/>
            <a:r>
              <a:rPr lang="en-US" sz="1800" dirty="0"/>
              <a:t>Type of implemented method</a:t>
            </a:r>
          </a:p>
          <a:p>
            <a:pPr lvl="1"/>
            <a:r>
              <a:rPr lang="en-US" sz="1800" dirty="0"/>
              <a:t>Maintenance quality</a:t>
            </a:r>
          </a:p>
          <a:p>
            <a:pPr lvl="1"/>
            <a:r>
              <a:rPr lang="en-US" sz="1800" dirty="0"/>
              <a:t>Community usage</a:t>
            </a:r>
          </a:p>
          <a:p>
            <a:pPr lvl="1"/>
            <a:r>
              <a:rPr lang="en-US" sz="1800" dirty="0"/>
              <a:t>Remediation and testing</a:t>
            </a:r>
          </a:p>
          <a:p>
            <a:endParaRPr lang="en-US" dirty="0"/>
          </a:p>
        </p:txBody>
      </p:sp>
      <p:sp>
        <p:nvSpPr>
          <p:cNvPr id="3" name="Slide Number Placeholder 2">
            <a:extLst>
              <a:ext uri="{FF2B5EF4-FFF2-40B4-BE49-F238E27FC236}">
                <a16:creationId xmlns:a16="http://schemas.microsoft.com/office/drawing/2014/main" id="{4B0882AA-7477-EA10-05FD-3D2C93104534}"/>
              </a:ext>
            </a:extLst>
          </p:cNvPr>
          <p:cNvSpPr>
            <a:spLocks noGrp="1"/>
          </p:cNvSpPr>
          <p:nvPr>
            <p:ph type="sldNum" sz="quarter" idx="12"/>
          </p:nvPr>
        </p:nvSpPr>
        <p:spPr/>
        <p:txBody>
          <a:bodyPr/>
          <a:lstStyle/>
          <a:p>
            <a:fld id="{49547543-1012-3B42-87D3-9C910E88F9FE}" type="slidenum">
              <a:rPr lang="en-US" smtClean="0"/>
              <a:t>22</a:t>
            </a:fld>
            <a:endParaRPr lang="en-US"/>
          </a:p>
        </p:txBody>
      </p:sp>
      <p:sp>
        <p:nvSpPr>
          <p:cNvPr id="4" name="Title 3">
            <a:extLst>
              <a:ext uri="{FF2B5EF4-FFF2-40B4-BE49-F238E27FC236}">
                <a16:creationId xmlns:a16="http://schemas.microsoft.com/office/drawing/2014/main" id="{AB947761-BDE3-3100-F733-3B4F220516A0}"/>
              </a:ext>
            </a:extLst>
          </p:cNvPr>
          <p:cNvSpPr>
            <a:spLocks noGrp="1"/>
          </p:cNvSpPr>
          <p:nvPr>
            <p:ph type="title"/>
          </p:nvPr>
        </p:nvSpPr>
        <p:spPr/>
        <p:txBody>
          <a:bodyPr/>
          <a:lstStyle/>
          <a:p>
            <a:r>
              <a:rPr lang="en-GB" dirty="0"/>
              <a:t>White Paper</a:t>
            </a:r>
            <a:endParaRPr lang="en-US" dirty="0"/>
          </a:p>
        </p:txBody>
      </p:sp>
      <p:sp>
        <p:nvSpPr>
          <p:cNvPr id="10" name="Text Placeholder 9">
            <a:extLst>
              <a:ext uri="{FF2B5EF4-FFF2-40B4-BE49-F238E27FC236}">
                <a16:creationId xmlns:a16="http://schemas.microsoft.com/office/drawing/2014/main" id="{BC7A9D25-BDCC-5FC5-C9FA-F184ADAF44C4}"/>
              </a:ext>
            </a:extLst>
          </p:cNvPr>
          <p:cNvSpPr>
            <a:spLocks noGrp="1"/>
          </p:cNvSpPr>
          <p:nvPr>
            <p:ph type="body" sz="quarter" idx="14"/>
          </p:nvPr>
        </p:nvSpPr>
        <p:spPr>
          <a:xfrm>
            <a:off x="7014575" y="6594852"/>
            <a:ext cx="6267450" cy="124906"/>
          </a:xfrm>
        </p:spPr>
        <p:txBody>
          <a:bodyPr/>
          <a:lstStyle/>
          <a:p>
            <a:r>
              <a:rPr lang="en-GB" dirty="0"/>
              <a:t>With Thanks to Andy Nicholls.</a:t>
            </a:r>
            <a:endParaRPr lang="en-US" dirty="0"/>
          </a:p>
        </p:txBody>
      </p:sp>
      <p:pic>
        <p:nvPicPr>
          <p:cNvPr id="12" name="Picture 11" descr="Logo&#10;&#10;Description automatically generated">
            <a:extLst>
              <a:ext uri="{FF2B5EF4-FFF2-40B4-BE49-F238E27FC236}">
                <a16:creationId xmlns:a16="http://schemas.microsoft.com/office/drawing/2014/main" id="{282DAA88-E624-3BE1-BBC8-BC74AC7A5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8710" y="92206"/>
            <a:ext cx="2858688" cy="1024277"/>
          </a:xfrm>
          <a:prstGeom prst="rect">
            <a:avLst/>
          </a:prstGeom>
        </p:spPr>
      </p:pic>
      <p:sp>
        <p:nvSpPr>
          <p:cNvPr id="13" name="TextBox 12">
            <a:extLst>
              <a:ext uri="{FF2B5EF4-FFF2-40B4-BE49-F238E27FC236}">
                <a16:creationId xmlns:a16="http://schemas.microsoft.com/office/drawing/2014/main" id="{F49C3B03-074D-9783-A21A-3E5E3C9F9E7B}"/>
              </a:ext>
            </a:extLst>
          </p:cNvPr>
          <p:cNvSpPr txBox="1"/>
          <p:nvPr/>
        </p:nvSpPr>
        <p:spPr>
          <a:xfrm>
            <a:off x="838200" y="5970718"/>
            <a:ext cx="6110514" cy="369332"/>
          </a:xfrm>
          <a:prstGeom prst="rect">
            <a:avLst/>
          </a:prstGeom>
          <a:noFill/>
        </p:spPr>
        <p:txBody>
          <a:bodyPr wrap="square">
            <a:spAutoFit/>
          </a:bodyPr>
          <a:lstStyle/>
          <a:p>
            <a:r>
              <a:rPr lang="en-US" dirty="0"/>
              <a:t>https://www.pharmar.org/white-paper/</a:t>
            </a:r>
          </a:p>
        </p:txBody>
      </p:sp>
      <p:sp>
        <p:nvSpPr>
          <p:cNvPr id="2" name="Oval 1">
            <a:extLst>
              <a:ext uri="{FF2B5EF4-FFF2-40B4-BE49-F238E27FC236}">
                <a16:creationId xmlns:a16="http://schemas.microsoft.com/office/drawing/2014/main" id="{400E49A7-A832-8461-3B4B-B5AC1F2CA8EC}"/>
              </a:ext>
            </a:extLst>
          </p:cNvPr>
          <p:cNvSpPr/>
          <p:nvPr/>
        </p:nvSpPr>
        <p:spPr>
          <a:xfrm>
            <a:off x="6465808" y="2529580"/>
            <a:ext cx="3625804" cy="36258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5AF3A38-79B3-CB53-C4C7-383432F2C8E4}"/>
              </a:ext>
            </a:extLst>
          </p:cNvPr>
          <p:cNvSpPr/>
          <p:nvPr/>
        </p:nvSpPr>
        <p:spPr>
          <a:xfrm>
            <a:off x="7152620" y="3283397"/>
            <a:ext cx="2252180" cy="211816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151FAA0-ADB8-91D7-ECC8-E5DF07D7AA2A}"/>
              </a:ext>
            </a:extLst>
          </p:cNvPr>
          <p:cNvSpPr txBox="1"/>
          <p:nvPr/>
        </p:nvSpPr>
        <p:spPr>
          <a:xfrm>
            <a:off x="7186169" y="2912210"/>
            <a:ext cx="2101362" cy="553916"/>
          </a:xfrm>
          <a:prstGeom prst="rect">
            <a:avLst/>
          </a:prstGeom>
        </p:spPr>
        <p:txBody>
          <a:bodyPr vert="horz" wrap="square" lIns="0" tIns="0" rIns="0" bIns="0" rtlCol="0">
            <a:noAutofit/>
          </a:bodyPr>
          <a:lstStyle/>
          <a:p>
            <a:pPr algn="ctr"/>
            <a:r>
              <a:rPr lang="en-GB" b="1" dirty="0"/>
              <a:t>Contributed</a:t>
            </a:r>
            <a:endParaRPr lang="en-US" b="1" dirty="0" err="1"/>
          </a:p>
        </p:txBody>
      </p:sp>
      <p:sp>
        <p:nvSpPr>
          <p:cNvPr id="7" name="Oval 6">
            <a:extLst>
              <a:ext uri="{FF2B5EF4-FFF2-40B4-BE49-F238E27FC236}">
                <a16:creationId xmlns:a16="http://schemas.microsoft.com/office/drawing/2014/main" id="{F9013BFC-6F14-8A58-46C5-A382FF3A03D4}"/>
              </a:ext>
            </a:extLst>
          </p:cNvPr>
          <p:cNvSpPr/>
          <p:nvPr/>
        </p:nvSpPr>
        <p:spPr>
          <a:xfrm>
            <a:off x="7785628" y="3837313"/>
            <a:ext cx="986164" cy="9583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3A102EB-7951-168A-063D-27B51E1E7C42}"/>
              </a:ext>
            </a:extLst>
          </p:cNvPr>
          <p:cNvSpPr txBox="1"/>
          <p:nvPr/>
        </p:nvSpPr>
        <p:spPr>
          <a:xfrm>
            <a:off x="7228029" y="3564798"/>
            <a:ext cx="2101362" cy="553916"/>
          </a:xfrm>
          <a:prstGeom prst="rect">
            <a:avLst/>
          </a:prstGeom>
        </p:spPr>
        <p:txBody>
          <a:bodyPr vert="horz" wrap="square" lIns="0" tIns="0" rIns="0" bIns="0" rtlCol="0">
            <a:noAutofit/>
          </a:bodyPr>
          <a:lstStyle/>
          <a:p>
            <a:pPr algn="ctr"/>
            <a:r>
              <a:rPr lang="en-GB" b="1" dirty="0">
                <a:solidFill>
                  <a:schemeClr val="bg1"/>
                </a:solidFill>
              </a:rPr>
              <a:t>Recommended</a:t>
            </a:r>
            <a:endParaRPr lang="en-US" b="1" dirty="0" err="1">
              <a:solidFill>
                <a:schemeClr val="bg1"/>
              </a:solidFill>
            </a:endParaRPr>
          </a:p>
        </p:txBody>
      </p:sp>
      <p:sp>
        <p:nvSpPr>
          <p:cNvPr id="14" name="TextBox 13">
            <a:extLst>
              <a:ext uri="{FF2B5EF4-FFF2-40B4-BE49-F238E27FC236}">
                <a16:creationId xmlns:a16="http://schemas.microsoft.com/office/drawing/2014/main" id="{0CC5214E-7B8A-DADA-E018-375B2AF9083B}"/>
              </a:ext>
            </a:extLst>
          </p:cNvPr>
          <p:cNvSpPr txBox="1"/>
          <p:nvPr/>
        </p:nvSpPr>
        <p:spPr>
          <a:xfrm>
            <a:off x="7186169" y="4129574"/>
            <a:ext cx="2101362" cy="553916"/>
          </a:xfrm>
          <a:prstGeom prst="rect">
            <a:avLst/>
          </a:prstGeom>
        </p:spPr>
        <p:txBody>
          <a:bodyPr vert="horz" wrap="square" lIns="0" tIns="0" rIns="0" bIns="0" rtlCol="0">
            <a:noAutofit/>
          </a:bodyPr>
          <a:lstStyle/>
          <a:p>
            <a:pPr algn="ctr"/>
            <a:r>
              <a:rPr lang="en-GB" b="1" dirty="0"/>
              <a:t>Base</a:t>
            </a:r>
            <a:endParaRPr lang="en-US" b="1" dirty="0" err="1"/>
          </a:p>
        </p:txBody>
      </p:sp>
      <p:cxnSp>
        <p:nvCxnSpPr>
          <p:cNvPr id="16" name="Straight Connector 15">
            <a:extLst>
              <a:ext uri="{FF2B5EF4-FFF2-40B4-BE49-F238E27FC236}">
                <a16:creationId xmlns:a16="http://schemas.microsoft.com/office/drawing/2014/main" id="{0E34A401-6928-F27C-0120-AC9B2EA1EA55}"/>
              </a:ext>
            </a:extLst>
          </p:cNvPr>
          <p:cNvCxnSpPr/>
          <p:nvPr/>
        </p:nvCxnSpPr>
        <p:spPr>
          <a:xfrm flipV="1">
            <a:off x="6814038" y="4964904"/>
            <a:ext cx="562708" cy="46266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3BF13FE-D18A-064E-B933-DA0FF7398827}"/>
              </a:ext>
            </a:extLst>
          </p:cNvPr>
          <p:cNvCxnSpPr>
            <a:cxnSpLocks/>
          </p:cNvCxnSpPr>
          <p:nvPr/>
        </p:nvCxnSpPr>
        <p:spPr>
          <a:xfrm flipH="1" flipV="1">
            <a:off x="9170674" y="4980715"/>
            <a:ext cx="547221" cy="4684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21BD7E0-932B-B547-E448-64514FFC458A}"/>
              </a:ext>
            </a:extLst>
          </p:cNvPr>
          <p:cNvSpPr txBox="1"/>
          <p:nvPr/>
        </p:nvSpPr>
        <p:spPr>
          <a:xfrm>
            <a:off x="7213641" y="5534180"/>
            <a:ext cx="2101362" cy="553916"/>
          </a:xfrm>
          <a:prstGeom prst="rect">
            <a:avLst/>
          </a:prstGeom>
        </p:spPr>
        <p:txBody>
          <a:bodyPr vert="horz" wrap="square" lIns="0" tIns="0" rIns="0" bIns="0" rtlCol="0">
            <a:noAutofit/>
          </a:bodyPr>
          <a:lstStyle/>
          <a:p>
            <a:pPr algn="ctr"/>
            <a:r>
              <a:rPr lang="en-GB" b="1" dirty="0"/>
              <a:t>Popular</a:t>
            </a:r>
            <a:endParaRPr lang="en-US" b="1" dirty="0" err="1"/>
          </a:p>
        </p:txBody>
      </p:sp>
    </p:spTree>
    <p:extLst>
      <p:ext uri="{BB962C8B-B14F-4D97-AF65-F5344CB8AC3E}">
        <p14:creationId xmlns:p14="http://schemas.microsoft.com/office/powerpoint/2010/main" val="28891120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0882AA-7477-EA10-05FD-3D2C93104534}"/>
              </a:ext>
            </a:extLst>
          </p:cNvPr>
          <p:cNvSpPr>
            <a:spLocks noGrp="1"/>
          </p:cNvSpPr>
          <p:nvPr>
            <p:ph type="sldNum" sz="quarter" idx="12"/>
          </p:nvPr>
        </p:nvSpPr>
        <p:spPr/>
        <p:txBody>
          <a:bodyPr/>
          <a:lstStyle/>
          <a:p>
            <a:fld id="{49547543-1012-3B42-87D3-9C910E88F9FE}" type="slidenum">
              <a:rPr lang="en-US" smtClean="0"/>
              <a:t>23</a:t>
            </a:fld>
            <a:endParaRPr lang="en-US"/>
          </a:p>
        </p:txBody>
      </p:sp>
      <p:sp>
        <p:nvSpPr>
          <p:cNvPr id="4" name="Title 3">
            <a:extLst>
              <a:ext uri="{FF2B5EF4-FFF2-40B4-BE49-F238E27FC236}">
                <a16:creationId xmlns:a16="http://schemas.microsoft.com/office/drawing/2014/main" id="{AB947761-BDE3-3100-F733-3B4F220516A0}"/>
              </a:ext>
            </a:extLst>
          </p:cNvPr>
          <p:cNvSpPr>
            <a:spLocks noGrp="1"/>
          </p:cNvSpPr>
          <p:nvPr>
            <p:ph type="title"/>
          </p:nvPr>
        </p:nvSpPr>
        <p:spPr/>
        <p:txBody>
          <a:bodyPr/>
          <a:lstStyle/>
          <a:p>
            <a:r>
              <a:rPr lang="en-GB" dirty="0"/>
              <a:t>{</a:t>
            </a:r>
            <a:r>
              <a:rPr lang="en-GB" dirty="0" err="1"/>
              <a:t>riskmetric</a:t>
            </a:r>
            <a:r>
              <a:rPr lang="en-GB" dirty="0"/>
              <a:t>} package</a:t>
            </a:r>
            <a:endParaRPr lang="en-US" dirty="0"/>
          </a:p>
        </p:txBody>
      </p:sp>
      <p:sp>
        <p:nvSpPr>
          <p:cNvPr id="11" name="Text Placeholder 10">
            <a:extLst>
              <a:ext uri="{FF2B5EF4-FFF2-40B4-BE49-F238E27FC236}">
                <a16:creationId xmlns:a16="http://schemas.microsoft.com/office/drawing/2014/main" id="{B9881D3B-FA3B-18F8-89EF-051FA0C8A202}"/>
              </a:ext>
            </a:extLst>
          </p:cNvPr>
          <p:cNvSpPr>
            <a:spLocks noGrp="1"/>
          </p:cNvSpPr>
          <p:nvPr>
            <p:ph type="body" sz="quarter" idx="14"/>
          </p:nvPr>
        </p:nvSpPr>
        <p:spPr/>
        <p:txBody>
          <a:bodyPr/>
          <a:lstStyle/>
          <a:p>
            <a:endParaRPr lang="en-US" dirty="0"/>
          </a:p>
        </p:txBody>
      </p:sp>
      <p:pic>
        <p:nvPicPr>
          <p:cNvPr id="14" name="Picture 13" descr="A screenshot of a computer&#10;&#10;Description automatically generated with low confidence">
            <a:extLst>
              <a:ext uri="{FF2B5EF4-FFF2-40B4-BE49-F238E27FC236}">
                <a16:creationId xmlns:a16="http://schemas.microsoft.com/office/drawing/2014/main" id="{C710388F-8223-0249-185C-C916CDAB4372}"/>
              </a:ext>
            </a:extLst>
          </p:cNvPr>
          <p:cNvPicPr>
            <a:picLocks noChangeAspect="1"/>
          </p:cNvPicPr>
          <p:nvPr/>
        </p:nvPicPr>
        <p:blipFill>
          <a:blip r:embed="rId3"/>
          <a:stretch>
            <a:fillRect/>
          </a:stretch>
        </p:blipFill>
        <p:spPr>
          <a:xfrm>
            <a:off x="711938" y="1318860"/>
            <a:ext cx="9559403" cy="4627780"/>
          </a:xfrm>
          <a:prstGeom prst="rect">
            <a:avLst/>
          </a:prstGeom>
        </p:spPr>
      </p:pic>
      <p:pic>
        <p:nvPicPr>
          <p:cNvPr id="2" name="Picture 1" descr="A close up of a box&#10;&#10;Description automatically generated">
            <a:extLst>
              <a:ext uri="{FF2B5EF4-FFF2-40B4-BE49-F238E27FC236}">
                <a16:creationId xmlns:a16="http://schemas.microsoft.com/office/drawing/2014/main" id="{7CC8C033-9A66-CD86-5498-0F776DB77D19}"/>
              </a:ext>
            </a:extLst>
          </p:cNvPr>
          <p:cNvPicPr>
            <a:picLocks noChangeAspect="1"/>
          </p:cNvPicPr>
          <p:nvPr/>
        </p:nvPicPr>
        <p:blipFill>
          <a:blip r:embed="rId4"/>
          <a:stretch>
            <a:fillRect/>
          </a:stretch>
        </p:blipFill>
        <p:spPr>
          <a:xfrm>
            <a:off x="5491639" y="109648"/>
            <a:ext cx="6057949" cy="1092765"/>
          </a:xfrm>
          <a:prstGeom prst="rect">
            <a:avLst/>
          </a:prstGeom>
        </p:spPr>
      </p:pic>
    </p:spTree>
    <p:extLst>
      <p:ext uri="{BB962C8B-B14F-4D97-AF65-F5344CB8AC3E}">
        <p14:creationId xmlns:p14="http://schemas.microsoft.com/office/powerpoint/2010/main" val="30070476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B000C-0383-69B8-BDCA-22F422945492}"/>
              </a:ext>
            </a:extLst>
          </p:cNvPr>
          <p:cNvSpPr>
            <a:spLocks noGrp="1"/>
          </p:cNvSpPr>
          <p:nvPr>
            <p:ph type="title"/>
          </p:nvPr>
        </p:nvSpPr>
        <p:spPr>
          <a:xfrm>
            <a:off x="340555" y="347869"/>
            <a:ext cx="8596668" cy="605861"/>
          </a:xfrm>
        </p:spPr>
        <p:txBody>
          <a:bodyPr/>
          <a:lstStyle/>
          <a:p>
            <a:r>
              <a:rPr lang="en-GB" dirty="0"/>
              <a:t>{</a:t>
            </a:r>
            <a:r>
              <a:rPr lang="en-GB" dirty="0" err="1"/>
              <a:t>riskassessment</a:t>
            </a:r>
            <a:r>
              <a:rPr lang="en-GB" dirty="0"/>
              <a:t>} app </a:t>
            </a:r>
            <a:endParaRPr lang="en-US" dirty="0"/>
          </a:p>
        </p:txBody>
      </p:sp>
      <p:sp>
        <p:nvSpPr>
          <p:cNvPr id="4" name="TextBox 3">
            <a:extLst>
              <a:ext uri="{FF2B5EF4-FFF2-40B4-BE49-F238E27FC236}">
                <a16:creationId xmlns:a16="http://schemas.microsoft.com/office/drawing/2014/main" id="{AF9F3C2A-48F6-5C91-6622-BB0CA4C8B0B1}"/>
              </a:ext>
            </a:extLst>
          </p:cNvPr>
          <p:cNvSpPr txBox="1"/>
          <p:nvPr/>
        </p:nvSpPr>
        <p:spPr>
          <a:xfrm>
            <a:off x="340555" y="1030962"/>
            <a:ext cx="5430766" cy="4657685"/>
          </a:xfrm>
          <a:prstGeom prst="rect">
            <a:avLst/>
          </a:prstGeom>
          <a:noFill/>
        </p:spPr>
        <p:txBody>
          <a:bodyPr wrap="square">
            <a:spAutoFit/>
          </a:bodyPr>
          <a:lstStyle/>
          <a:p>
            <a:pPr rtl="0">
              <a:spcBef>
                <a:spcPts val="2000"/>
              </a:spcBef>
              <a:spcAft>
                <a:spcPts val="600"/>
              </a:spcAft>
            </a:pPr>
            <a:r>
              <a:rPr lang="en-US" sz="3600" b="0" i="0" u="none" strike="noStrike" dirty="0">
                <a:solidFill>
                  <a:srgbClr val="000000"/>
                </a:solidFill>
                <a:effectLst/>
                <a:latin typeface="Arial" panose="020B0604020202020204" pitchFamily="34" charset="0"/>
              </a:rPr>
              <a:t>Voted best Shiny app at </a:t>
            </a:r>
            <a:r>
              <a:rPr lang="en-US" sz="3600" b="0" i="0" u="none" strike="noStrike" dirty="0" err="1">
                <a:solidFill>
                  <a:srgbClr val="000000"/>
                </a:solidFill>
                <a:effectLst/>
                <a:latin typeface="Arial" panose="020B0604020202020204" pitchFamily="34" charset="0"/>
              </a:rPr>
              <a:t>shinyConf</a:t>
            </a:r>
            <a:r>
              <a:rPr lang="en-US" sz="3600" b="0" i="0" u="none" strike="noStrike" dirty="0">
                <a:solidFill>
                  <a:srgbClr val="000000"/>
                </a:solidFill>
                <a:effectLst/>
                <a:latin typeface="Arial" panose="020B0604020202020204" pitchFamily="34" charset="0"/>
              </a:rPr>
              <a:t> 2023!</a:t>
            </a:r>
          </a:p>
          <a:p>
            <a:pPr rtl="0">
              <a:spcBef>
                <a:spcPts val="2000"/>
              </a:spcBef>
              <a:spcAft>
                <a:spcPts val="600"/>
              </a:spcAft>
            </a:pPr>
            <a:endParaRPr lang="en-US" b="1"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 Demo app: </a:t>
            </a:r>
            <a:r>
              <a:rPr lang="en-US" sz="1800" u="sng" dirty="0">
                <a:solidFill>
                  <a:srgbClr val="0563C1"/>
                </a:solidFill>
                <a:effectLst/>
                <a:latin typeface="Calibri" panose="020F0502020204030204" pitchFamily="34" charset="0"/>
                <a:ea typeface="Calibri" panose="020F0502020204030204" pitchFamily="34" charset="0"/>
                <a:hlinkClick r:id="rId3"/>
              </a:rPr>
              <a:t>https://rinpharma.shinyapps.io/riskassessment/</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GitHub: </a:t>
            </a:r>
            <a:r>
              <a:rPr lang="en-US" sz="1800" b="0" i="0" u="sng" strike="noStrike" dirty="0">
                <a:solidFill>
                  <a:srgbClr val="1155CC"/>
                </a:solidFill>
                <a:effectLst/>
                <a:latin typeface="Arial" panose="020B0604020202020204" pitchFamily="34" charset="0"/>
                <a:hlinkClick r:id="rId4"/>
              </a:rPr>
              <a:t>https://github.com/pharmaR/riskassessment</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User guide: </a:t>
            </a:r>
            <a:r>
              <a:rPr lang="en-US" sz="1800" b="0" i="0" u="sng" strike="noStrike" dirty="0">
                <a:solidFill>
                  <a:srgbClr val="1155CC"/>
                </a:solidFill>
                <a:effectLst/>
                <a:latin typeface="Arial" panose="020B0604020202020204" pitchFamily="34" charset="0"/>
                <a:hlinkClick r:id="rId5"/>
              </a:rPr>
              <a:t>https://pharmar.github.io/riskassessment/</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Get Involved: </a:t>
            </a:r>
            <a:r>
              <a:rPr lang="en-US" sz="1800" b="0" i="0" u="sng" strike="noStrike" dirty="0">
                <a:solidFill>
                  <a:srgbClr val="1155CC"/>
                </a:solidFill>
                <a:effectLst/>
                <a:latin typeface="Arial" panose="020B0604020202020204" pitchFamily="34" charset="0"/>
                <a:hlinkClick r:id="rId6"/>
              </a:rPr>
              <a:t>https://pharmar.org</a:t>
            </a:r>
            <a:endParaRPr lang="en-US" sz="1800" b="0" i="0" u="sng" strike="noStrike" dirty="0">
              <a:solidFill>
                <a:srgbClr val="1155CC"/>
              </a:solidFill>
              <a:effectLst/>
              <a:latin typeface="Arial" panose="020B0604020202020204" pitchFamily="34" charset="0"/>
            </a:endParaRPr>
          </a:p>
          <a:p>
            <a:pPr rtl="0">
              <a:spcBef>
                <a:spcPts val="0"/>
              </a:spcBef>
              <a:spcAft>
                <a:spcPts val="0"/>
              </a:spcAft>
            </a:pPr>
            <a:endParaRPr lang="en-US" b="0" dirty="0">
              <a:effectLst/>
            </a:endParaRPr>
          </a:p>
          <a:p>
            <a:br>
              <a:rPr lang="en-US" dirty="0"/>
            </a:br>
            <a:endParaRPr lang="en-US" dirty="0"/>
          </a:p>
        </p:txBody>
      </p:sp>
      <p:pic>
        <p:nvPicPr>
          <p:cNvPr id="1026" name="Picture 2">
            <a:extLst>
              <a:ext uri="{FF2B5EF4-FFF2-40B4-BE49-F238E27FC236}">
                <a16:creationId xmlns:a16="http://schemas.microsoft.com/office/drawing/2014/main" id="{382CA2A5-F193-4B52-2627-9B3F9B43A85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30588" y="975343"/>
            <a:ext cx="5943600" cy="38004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4F8C233-F97A-E6A5-56C8-BAD41F72FD81}"/>
              </a:ext>
            </a:extLst>
          </p:cNvPr>
          <p:cNvSpPr txBox="1"/>
          <p:nvPr/>
        </p:nvSpPr>
        <p:spPr>
          <a:xfrm>
            <a:off x="340555" y="4797431"/>
            <a:ext cx="9002228" cy="1754326"/>
          </a:xfrm>
          <a:prstGeom prst="rect">
            <a:avLst/>
          </a:prstGeom>
          <a:noFill/>
        </p:spPr>
        <p:txBody>
          <a:bodyPr wrap="square">
            <a:spAutoFit/>
          </a:bodyPr>
          <a:lstStyle/>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 2nd Annual Shiny Conference was held March 15-17, 2023. </a:t>
            </a: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It was all-virtual with over 4k global registrants. </a:t>
            </a:r>
            <a:br>
              <a:rPr lang="en-US" sz="1800" b="0" i="0" u="none" strike="noStrike" dirty="0">
                <a:solidFill>
                  <a:srgbClr val="000000"/>
                </a:solidFill>
                <a:effectLst/>
                <a:latin typeface="Arial" panose="020B0604020202020204" pitchFamily="34" charset="0"/>
              </a:rPr>
            </a:br>
            <a:br>
              <a:rPr lang="en-US" sz="1800" b="0" i="0" u="none" strike="noStrike" dirty="0">
                <a:solidFill>
                  <a:srgbClr val="000000"/>
                </a:solidFill>
                <a:effectLst/>
                <a:latin typeface="Arial" panose="020B0604020202020204" pitchFamily="34" charset="0"/>
              </a:rPr>
            </a:br>
            <a:r>
              <a:rPr lang="en-US" sz="1800" b="0" i="0" u="none" strike="noStrike" dirty="0">
                <a:solidFill>
                  <a:srgbClr val="000000"/>
                </a:solidFill>
                <a:effectLst/>
                <a:latin typeface="Arial" panose="020B0604020202020204" pitchFamily="34" charset="0"/>
              </a:rPr>
              <a:t>Aaron Clark, from the R Validation Hub Executive Committee, presented on the {</a:t>
            </a:r>
            <a:r>
              <a:rPr lang="en-US" sz="1800" b="0" i="0" u="none" strike="noStrike" dirty="0" err="1">
                <a:solidFill>
                  <a:srgbClr val="000000"/>
                </a:solidFill>
                <a:effectLst/>
                <a:latin typeface="Arial" panose="020B0604020202020204" pitchFamily="34" charset="0"/>
              </a:rPr>
              <a:t>riskassessment</a:t>
            </a:r>
            <a:r>
              <a:rPr lang="en-US" sz="1800" b="0" i="0" u="none" strike="noStrike" dirty="0">
                <a:solidFill>
                  <a:srgbClr val="000000"/>
                </a:solidFill>
                <a:effectLst/>
                <a:latin typeface="Arial" panose="020B0604020202020204" pitchFamily="34" charset="0"/>
              </a:rPr>
              <a:t>} app.</a:t>
            </a:r>
            <a:endParaRPr lang="en-US" b="0" dirty="0">
              <a:effectLst/>
            </a:endParaRPr>
          </a:p>
        </p:txBody>
      </p:sp>
      <p:pic>
        <p:nvPicPr>
          <p:cNvPr id="3" name="Picture 2" descr="A white background with black text&#10;&#10;Description automatically generated">
            <a:extLst>
              <a:ext uri="{FF2B5EF4-FFF2-40B4-BE49-F238E27FC236}">
                <a16:creationId xmlns:a16="http://schemas.microsoft.com/office/drawing/2014/main" id="{8D005BBD-5756-D89B-8782-B51AD51A941A}"/>
              </a:ext>
            </a:extLst>
          </p:cNvPr>
          <p:cNvPicPr>
            <a:picLocks noChangeAspect="1"/>
          </p:cNvPicPr>
          <p:nvPr/>
        </p:nvPicPr>
        <p:blipFill>
          <a:blip r:embed="rId8"/>
          <a:stretch>
            <a:fillRect/>
          </a:stretch>
        </p:blipFill>
        <p:spPr>
          <a:xfrm>
            <a:off x="6672500" y="590695"/>
            <a:ext cx="4259775" cy="1180566"/>
          </a:xfrm>
          <a:prstGeom prst="rect">
            <a:avLst/>
          </a:prstGeom>
        </p:spPr>
      </p:pic>
    </p:spTree>
    <p:extLst>
      <p:ext uri="{BB962C8B-B14F-4D97-AF65-F5344CB8AC3E}">
        <p14:creationId xmlns:p14="http://schemas.microsoft.com/office/powerpoint/2010/main" val="1686879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957AE-05FD-65F0-99E4-638CEC128527}"/>
              </a:ext>
            </a:extLst>
          </p:cNvPr>
          <p:cNvSpPr>
            <a:spLocks noGrp="1"/>
          </p:cNvSpPr>
          <p:nvPr>
            <p:ph type="title"/>
          </p:nvPr>
        </p:nvSpPr>
        <p:spPr/>
        <p:txBody>
          <a:bodyPr/>
          <a:lstStyle/>
          <a:p>
            <a:r>
              <a:rPr lang="en-GB" dirty="0"/>
              <a:t>Risk Assessment App</a:t>
            </a:r>
          </a:p>
        </p:txBody>
      </p:sp>
      <p:pic>
        <p:nvPicPr>
          <p:cNvPr id="3" name="Picture 2">
            <a:extLst>
              <a:ext uri="{FF2B5EF4-FFF2-40B4-BE49-F238E27FC236}">
                <a16:creationId xmlns:a16="http://schemas.microsoft.com/office/drawing/2014/main" id="{896BD440-2F2B-0775-27EA-C87FAEB023E5}"/>
              </a:ext>
            </a:extLst>
          </p:cNvPr>
          <p:cNvPicPr>
            <a:picLocks noChangeAspect="1"/>
          </p:cNvPicPr>
          <p:nvPr/>
        </p:nvPicPr>
        <p:blipFill>
          <a:blip r:embed="rId3"/>
          <a:stretch>
            <a:fillRect/>
          </a:stretch>
        </p:blipFill>
        <p:spPr>
          <a:xfrm>
            <a:off x="799254" y="1477738"/>
            <a:ext cx="9423279" cy="4244225"/>
          </a:xfrm>
          <a:prstGeom prst="rect">
            <a:avLst/>
          </a:prstGeom>
        </p:spPr>
      </p:pic>
    </p:spTree>
    <p:extLst>
      <p:ext uri="{BB962C8B-B14F-4D97-AF65-F5344CB8AC3E}">
        <p14:creationId xmlns:p14="http://schemas.microsoft.com/office/powerpoint/2010/main" val="2620607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1914399" y="2889157"/>
            <a:ext cx="8518470" cy="738664"/>
          </a:xfrm>
        </p:spPr>
        <p:txBody>
          <a:bodyPr/>
          <a:lstStyle/>
          <a:p>
            <a:r>
              <a:rPr lang="en-GB" sz="4800" dirty="0"/>
              <a:t>Company adoption of R</a:t>
            </a:r>
            <a:endParaRPr lang="en-US" sz="4400" dirty="0"/>
          </a:p>
        </p:txBody>
      </p:sp>
    </p:spTree>
    <p:extLst>
      <p:ext uri="{BB962C8B-B14F-4D97-AF65-F5344CB8AC3E}">
        <p14:creationId xmlns:p14="http://schemas.microsoft.com/office/powerpoint/2010/main" val="2952698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67AF6E-932E-7634-FF0F-09B4A3BC4E3C}"/>
              </a:ext>
            </a:extLst>
          </p:cNvPr>
          <p:cNvSpPr>
            <a:spLocks noGrp="1"/>
          </p:cNvSpPr>
          <p:nvPr>
            <p:ph type="sldNum" sz="quarter" idx="12"/>
          </p:nvPr>
        </p:nvSpPr>
        <p:spPr/>
        <p:txBody>
          <a:bodyPr/>
          <a:lstStyle/>
          <a:p>
            <a:fld id="{49547543-1012-3B42-87D3-9C910E88F9FE}" type="slidenum">
              <a:rPr lang="en-US" smtClean="0"/>
              <a:t>27</a:t>
            </a:fld>
            <a:endParaRPr lang="en-US"/>
          </a:p>
        </p:txBody>
      </p:sp>
      <p:sp>
        <p:nvSpPr>
          <p:cNvPr id="4" name="Title 3">
            <a:extLst>
              <a:ext uri="{FF2B5EF4-FFF2-40B4-BE49-F238E27FC236}">
                <a16:creationId xmlns:a16="http://schemas.microsoft.com/office/drawing/2014/main" id="{445E30F9-7557-938F-C7CB-27535CB352B6}"/>
              </a:ext>
            </a:extLst>
          </p:cNvPr>
          <p:cNvSpPr>
            <a:spLocks noGrp="1"/>
          </p:cNvSpPr>
          <p:nvPr>
            <p:ph type="title"/>
          </p:nvPr>
        </p:nvSpPr>
        <p:spPr/>
        <p:txBody>
          <a:bodyPr/>
          <a:lstStyle/>
          <a:p>
            <a:r>
              <a:rPr lang="en-GB" dirty="0"/>
              <a:t>R adoption Examples</a:t>
            </a:r>
            <a:endParaRPr lang="en-US" dirty="0"/>
          </a:p>
        </p:txBody>
      </p:sp>
      <p:sp>
        <p:nvSpPr>
          <p:cNvPr id="5" name="Text Placeholder 4">
            <a:extLst>
              <a:ext uri="{FF2B5EF4-FFF2-40B4-BE49-F238E27FC236}">
                <a16:creationId xmlns:a16="http://schemas.microsoft.com/office/drawing/2014/main" id="{F918FF1F-0BC4-3F97-4D59-67EC143F258C}"/>
              </a:ext>
            </a:extLst>
          </p:cNvPr>
          <p:cNvSpPr>
            <a:spLocks noGrp="1"/>
          </p:cNvSpPr>
          <p:nvPr>
            <p:ph type="body" sz="quarter" idx="14"/>
          </p:nvPr>
        </p:nvSpPr>
        <p:spPr>
          <a:xfrm>
            <a:off x="838200" y="6415034"/>
            <a:ext cx="6267450" cy="123111"/>
          </a:xfrm>
        </p:spPr>
        <p:txBody>
          <a:bodyPr/>
          <a:lstStyle/>
          <a:p>
            <a:r>
              <a:rPr lang="en-US" dirty="0"/>
              <a:t>https://www.pharmar.org/casestudies/</a:t>
            </a:r>
          </a:p>
        </p:txBody>
      </p:sp>
      <p:sp>
        <p:nvSpPr>
          <p:cNvPr id="6" name="Content Placeholder 8">
            <a:extLst>
              <a:ext uri="{FF2B5EF4-FFF2-40B4-BE49-F238E27FC236}">
                <a16:creationId xmlns:a16="http://schemas.microsoft.com/office/drawing/2014/main" id="{BE3CABD6-3C97-7D99-E728-161543C1823B}"/>
              </a:ext>
            </a:extLst>
          </p:cNvPr>
          <p:cNvSpPr txBox="1">
            <a:spLocks/>
          </p:cNvSpPr>
          <p:nvPr/>
        </p:nvSpPr>
        <p:spPr>
          <a:xfrm>
            <a:off x="712940" y="1286799"/>
            <a:ext cx="10025270" cy="4048674"/>
          </a:xfrm>
          <a:prstGeom prst="rect">
            <a:avLst/>
          </a:prstGeom>
        </p:spPr>
        <p:txBody>
          <a:bodyPr/>
          <a:lstStyle>
            <a:lvl1pPr marL="234000" indent="-234000" algn="l" defTabSz="914400" rtl="0" eaLnBrk="1" latinLnBrk="0" hangingPunct="1">
              <a:lnSpc>
                <a:spcPct val="110000"/>
              </a:lnSpc>
              <a:spcBef>
                <a:spcPts val="0"/>
              </a:spcBef>
              <a:spcAft>
                <a:spcPts val="1300"/>
              </a:spcAft>
              <a:buFontTx/>
              <a:buBlip>
                <a:blip r:embed="rId3"/>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0"/>
              </a:spcBef>
              <a:spcAft>
                <a:spcPts val="1300"/>
              </a:spcAft>
              <a:buFontTx/>
              <a:buBlip>
                <a:blip r:embed="rId4"/>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0"/>
              </a:spcBef>
              <a:spcAft>
                <a:spcPts val="1300"/>
              </a:spcAft>
              <a:buFontTx/>
              <a:buBlip>
                <a:blip r:embed="rId4"/>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2022 All-Hands Case Studies </a:t>
            </a:r>
            <a:br>
              <a:rPr lang="en-GB" dirty="0"/>
            </a:br>
            <a:r>
              <a:rPr lang="en-GB" dirty="0">
                <a:hlinkClick r:id="rId5"/>
              </a:rPr>
              <a:t>https://github.com/pharmaR/case_studies</a:t>
            </a:r>
            <a:endParaRPr lang="en-GB" dirty="0"/>
          </a:p>
          <a:p>
            <a:pPr lvl="1"/>
            <a:r>
              <a:rPr lang="en-GB" dirty="0"/>
              <a:t>Merck</a:t>
            </a:r>
          </a:p>
          <a:p>
            <a:pPr lvl="1"/>
            <a:r>
              <a:rPr lang="en-GB" dirty="0"/>
              <a:t>Novartis</a:t>
            </a:r>
          </a:p>
          <a:p>
            <a:pPr lvl="1"/>
            <a:r>
              <a:rPr lang="en-GB" dirty="0"/>
              <a:t>Roche</a:t>
            </a:r>
          </a:p>
          <a:p>
            <a:r>
              <a:rPr lang="en-GB" dirty="0"/>
              <a:t>2022 June PSI Conference Adoption Examples</a:t>
            </a:r>
            <a:br>
              <a:rPr lang="en-GB" dirty="0"/>
            </a:br>
            <a:r>
              <a:rPr lang="en-GB" sz="1400" dirty="0">
                <a:hlinkClick r:id="rId6"/>
              </a:rPr>
              <a:t>https://psiweb.org/docs/default-source/psi-events---member-only-access/using-r-for-regulatory-work-(combined-slides).pptx?sfvrsn=7700a3db_0</a:t>
            </a:r>
            <a:endParaRPr lang="en-GB" sz="1400" dirty="0"/>
          </a:p>
          <a:p>
            <a:pPr lvl="1"/>
            <a:r>
              <a:rPr lang="en-GB" dirty="0"/>
              <a:t>GSK </a:t>
            </a:r>
          </a:p>
          <a:p>
            <a:pPr lvl="1"/>
            <a:r>
              <a:rPr lang="en-GB" dirty="0"/>
              <a:t>PHASTAR </a:t>
            </a:r>
          </a:p>
          <a:p>
            <a:r>
              <a:rPr lang="en-GB" dirty="0"/>
              <a:t>2023 September:  </a:t>
            </a:r>
            <a:r>
              <a:rPr lang="en-GB" sz="2000" u="sng" dirty="0">
                <a:solidFill>
                  <a:srgbClr val="0563C1"/>
                </a:solidFill>
                <a:effectLst/>
                <a:latin typeface="Calibri" panose="020F0502020204030204" pitchFamily="34" charset="0"/>
                <a:ea typeface="Calibri" panose="020F0502020204030204" pitchFamily="34" charset="0"/>
                <a:hlinkClick r:id="rId7"/>
              </a:rPr>
              <a:t>Novo Nordisk's Journey to an R based FDA Submission - YouTube</a:t>
            </a:r>
            <a:endParaRPr lang="en-US" sz="1800" dirty="0">
              <a:effectLst/>
              <a:latin typeface="Calibri" panose="020F0502020204030204" pitchFamily="34" charset="0"/>
              <a:ea typeface="Calibri" panose="020F0502020204030204" pitchFamily="34" charset="0"/>
            </a:endParaRPr>
          </a:p>
          <a:p>
            <a:endParaRPr lang="en-GB" dirty="0"/>
          </a:p>
        </p:txBody>
      </p:sp>
      <p:sp>
        <p:nvSpPr>
          <p:cNvPr id="2" name="Rectangle 1">
            <a:extLst>
              <a:ext uri="{FF2B5EF4-FFF2-40B4-BE49-F238E27FC236}">
                <a16:creationId xmlns:a16="http://schemas.microsoft.com/office/drawing/2014/main" id="{7AB96C8C-D7CD-0B34-C871-EFA18E60503A}"/>
              </a:ext>
            </a:extLst>
          </p:cNvPr>
          <p:cNvSpPr/>
          <p:nvPr/>
        </p:nvSpPr>
        <p:spPr>
          <a:xfrm>
            <a:off x="7022290" y="25264"/>
            <a:ext cx="4822578" cy="954107"/>
          </a:xfrm>
          <a:prstGeom prst="rect">
            <a:avLst/>
          </a:prstGeom>
          <a:noFill/>
        </p:spPr>
        <p:txBody>
          <a:bodyPr wrap="square" lIns="91440" tIns="45720" rIns="91440" bIns="45720">
            <a:spAutoFit/>
          </a:bodyPr>
          <a:lstStyle/>
          <a:p>
            <a:r>
              <a:rPr lang="en-GB" sz="2800" b="0" cap="none" spc="0" dirty="0">
                <a:ln w="0"/>
                <a:solidFill>
                  <a:schemeClr val="accent1"/>
                </a:solidFill>
                <a:effectLst>
                  <a:outerShdw blurRad="38100" dist="25400" dir="5400000" algn="ctr" rotWithShape="0">
                    <a:srgbClr val="6E747A">
                      <a:alpha val="43000"/>
                    </a:srgbClr>
                  </a:outerShdw>
                </a:effectLst>
              </a:rPr>
              <a:t>Organized by Juliane </a:t>
            </a:r>
            <a:r>
              <a:rPr lang="en-GB" sz="2800" b="0" cap="none" spc="0" dirty="0" err="1">
                <a:ln w="0"/>
                <a:solidFill>
                  <a:schemeClr val="accent1"/>
                </a:solidFill>
                <a:effectLst>
                  <a:outerShdw blurRad="38100" dist="25400" dir="5400000" algn="ctr" rotWithShape="0">
                    <a:srgbClr val="6E747A">
                      <a:alpha val="43000"/>
                    </a:srgbClr>
                  </a:outerShdw>
                </a:effectLst>
              </a:rPr>
              <a:t>Manitz</a:t>
            </a:r>
            <a:r>
              <a:rPr lang="en-GB" sz="2800" b="0" cap="none" spc="0" dirty="0">
                <a:ln w="0"/>
                <a:solidFill>
                  <a:schemeClr val="accent1"/>
                </a:solidFill>
                <a:effectLst>
                  <a:outerShdw blurRad="38100" dist="25400" dir="5400000" algn="ctr" rotWithShape="0">
                    <a:srgbClr val="6E747A">
                      <a:alpha val="43000"/>
                    </a:srgbClr>
                  </a:outerShdw>
                </a:effectLst>
              </a:rPr>
              <a:t> </a:t>
            </a:r>
            <a:br>
              <a:rPr lang="en-GB" sz="2800" b="0" cap="none" spc="0" dirty="0">
                <a:ln w="0"/>
                <a:solidFill>
                  <a:schemeClr val="accent1"/>
                </a:solidFill>
                <a:effectLst>
                  <a:outerShdw blurRad="38100" dist="25400" dir="5400000" algn="ctr" rotWithShape="0">
                    <a:srgbClr val="6E747A">
                      <a:alpha val="43000"/>
                    </a:srgbClr>
                  </a:outerShdw>
                </a:effectLst>
              </a:rPr>
            </a:br>
            <a:r>
              <a:rPr lang="en-GB" sz="2800" b="0" cap="none" spc="0" dirty="0">
                <a:ln w="0"/>
                <a:solidFill>
                  <a:schemeClr val="accent1"/>
                </a:solidFill>
                <a:effectLst>
                  <a:outerShdw blurRad="38100" dist="25400" dir="5400000" algn="ctr" rotWithShape="0">
                    <a:srgbClr val="6E747A">
                      <a:alpha val="43000"/>
                    </a:srgbClr>
                  </a:outerShdw>
                </a:effectLst>
              </a:rPr>
              <a:t>– R validation Hub</a:t>
            </a:r>
            <a:endParaRPr lang="en-US" sz="28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2577334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AC804-2381-978E-689E-A3953ADE15C3}"/>
              </a:ext>
            </a:extLst>
          </p:cNvPr>
          <p:cNvSpPr>
            <a:spLocks noGrp="1"/>
          </p:cNvSpPr>
          <p:nvPr>
            <p:ph idx="1"/>
          </p:nvPr>
        </p:nvSpPr>
        <p:spPr>
          <a:xfrm>
            <a:off x="838200" y="1307591"/>
            <a:ext cx="8957153" cy="4617219"/>
          </a:xfrm>
        </p:spPr>
        <p:txBody>
          <a:bodyPr/>
          <a:lstStyle/>
          <a:p>
            <a:r>
              <a:rPr lang="en-US" sz="2000" dirty="0"/>
              <a:t>All implementations follow the risk validation process for R packages as outlined in the white paper</a:t>
            </a:r>
          </a:p>
          <a:p>
            <a:r>
              <a:rPr lang="en-US" sz="2000" dirty="0"/>
              <a:t>Classification of package quality into high/medium/low or a binary high/low categorization, however the approach to the assessments themselves varies.</a:t>
            </a:r>
          </a:p>
          <a:p>
            <a:r>
              <a:rPr lang="en-US" sz="2000" dirty="0"/>
              <a:t>High importance of test coverage as assessment metric </a:t>
            </a:r>
          </a:p>
          <a:p>
            <a:r>
              <a:rPr lang="en-US" sz="2000" dirty="0"/>
              <a:t>Trusted resources: R Foundation, thus core R (base and recommended packages) are treated as a collective of “low risk” packages; some organizations also trust </a:t>
            </a:r>
            <a:r>
              <a:rPr lang="en-US" sz="2000" dirty="0" err="1"/>
              <a:t>Rstudio</a:t>
            </a:r>
            <a:r>
              <a:rPr lang="en-US" sz="2000" dirty="0"/>
              <a:t> developments, i.e. </a:t>
            </a:r>
            <a:r>
              <a:rPr lang="en-US" sz="2000" dirty="0" err="1"/>
              <a:t>tidyverse</a:t>
            </a:r>
            <a:r>
              <a:rPr lang="en-US" sz="2000" dirty="0"/>
              <a:t>, etc.</a:t>
            </a:r>
          </a:p>
          <a:p>
            <a:r>
              <a:rPr lang="en-US" sz="2000" dirty="0"/>
              <a:t>The majority focused risk assessments only on “Intended-for-Use” packages but several also ran metrics on the Imports.</a:t>
            </a:r>
          </a:p>
          <a:p>
            <a:endParaRPr lang="en-US" sz="2000" dirty="0"/>
          </a:p>
        </p:txBody>
      </p:sp>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28</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p:txBody>
          <a:bodyPr/>
          <a:lstStyle/>
          <a:p>
            <a:r>
              <a:rPr lang="en-US" dirty="0"/>
              <a:t>R Adoption: Common Themes </a:t>
            </a:r>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6829795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AC804-2381-978E-689E-A3953ADE15C3}"/>
              </a:ext>
            </a:extLst>
          </p:cNvPr>
          <p:cNvSpPr>
            <a:spLocks noGrp="1"/>
          </p:cNvSpPr>
          <p:nvPr>
            <p:ph idx="1"/>
          </p:nvPr>
        </p:nvSpPr>
        <p:spPr>
          <a:xfrm>
            <a:off x="838200" y="1307591"/>
            <a:ext cx="8957153" cy="4617219"/>
          </a:xfrm>
        </p:spPr>
        <p:txBody>
          <a:bodyPr/>
          <a:lstStyle/>
          <a:p>
            <a:r>
              <a:rPr lang="en-US" sz="2000" dirty="0"/>
              <a:t>Varied degrees of automation in risk classification and qualification i.e. either complete automation or no automation</a:t>
            </a:r>
          </a:p>
          <a:p>
            <a:r>
              <a:rPr lang="en-US" sz="2000" dirty="0"/>
              <a:t>Different weights were assigned to the testing coverage and various suggested metadata metrics: acceptable threshold for test coverage ranges between 50-80% for low-risk packages</a:t>
            </a:r>
          </a:p>
          <a:p>
            <a:r>
              <a:rPr lang="en-US" sz="2000" dirty="0"/>
              <a:t>Different risk remediation strategies have been applied: </a:t>
            </a:r>
          </a:p>
          <a:p>
            <a:pPr lvl="1"/>
            <a:r>
              <a:rPr lang="en-US" sz="2000" dirty="0"/>
              <a:t>some organizations will immediately introduce their own unit tests, </a:t>
            </a:r>
          </a:p>
          <a:p>
            <a:pPr lvl="1"/>
            <a:r>
              <a:rPr lang="en-US" sz="2000" dirty="0"/>
              <a:t>others restrict package use to only the tested subset of package functionality.</a:t>
            </a:r>
          </a:p>
          <a:p>
            <a:r>
              <a:rPr lang="en-US" sz="2200" dirty="0"/>
              <a:t>Some companies test functions and run scripts to ensure only the allowed functions are being used within packages</a:t>
            </a:r>
          </a:p>
          <a:p>
            <a:endParaRPr lang="en-US" sz="2000" dirty="0"/>
          </a:p>
        </p:txBody>
      </p:sp>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29</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p:txBody>
          <a:bodyPr/>
          <a:lstStyle/>
          <a:p>
            <a:r>
              <a:rPr lang="en-US" dirty="0"/>
              <a:t>R Adoption: Differences in Approaches</a:t>
            </a:r>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8170527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149E0B-14C1-8A64-9BEA-4438739C988D}"/>
              </a:ext>
            </a:extLst>
          </p:cNvPr>
          <p:cNvSpPr>
            <a:spLocks noGrp="1"/>
          </p:cNvSpPr>
          <p:nvPr>
            <p:ph idx="1"/>
          </p:nvPr>
        </p:nvSpPr>
        <p:spPr/>
        <p:txBody>
          <a:bodyPr/>
          <a:lstStyle/>
          <a:p>
            <a:r>
              <a:rPr lang="en-GB" sz="2800" dirty="0"/>
              <a:t>What was stopping the use of R in the medical research industry and what’s changed ?</a:t>
            </a:r>
          </a:p>
          <a:p>
            <a:r>
              <a:rPr lang="en-GB" sz="2800" dirty="0"/>
              <a:t>Summary of working groups</a:t>
            </a:r>
          </a:p>
          <a:p>
            <a:r>
              <a:rPr lang="en-GB" sz="2800" dirty="0"/>
              <a:t>CAMIS project</a:t>
            </a:r>
          </a:p>
          <a:p>
            <a:r>
              <a:rPr lang="en-GB" sz="2800" dirty="0"/>
              <a:t>Ideas for the Future</a:t>
            </a:r>
            <a:endParaRPr lang="en-US" sz="2400" dirty="0"/>
          </a:p>
          <a:p>
            <a:endParaRPr lang="en-GB" dirty="0"/>
          </a:p>
          <a:p>
            <a:pPr lvl="1"/>
            <a:endParaRPr lang="en-US" dirty="0"/>
          </a:p>
        </p:txBody>
      </p:sp>
      <p:sp>
        <p:nvSpPr>
          <p:cNvPr id="3" name="Slide Number Placeholder 2">
            <a:extLst>
              <a:ext uri="{FF2B5EF4-FFF2-40B4-BE49-F238E27FC236}">
                <a16:creationId xmlns:a16="http://schemas.microsoft.com/office/drawing/2014/main" id="{E9D5D89B-8C95-BBD8-AB09-B5863B845A93}"/>
              </a:ext>
            </a:extLst>
          </p:cNvPr>
          <p:cNvSpPr>
            <a:spLocks noGrp="1"/>
          </p:cNvSpPr>
          <p:nvPr>
            <p:ph type="sldNum" sz="quarter" idx="12"/>
          </p:nvPr>
        </p:nvSpPr>
        <p:spPr/>
        <p:txBody>
          <a:bodyPr/>
          <a:lstStyle/>
          <a:p>
            <a:fld id="{49547543-1012-3B42-87D3-9C910E88F9FE}" type="slidenum">
              <a:rPr lang="en-US" smtClean="0"/>
              <a:t>3</a:t>
            </a:fld>
            <a:endParaRPr lang="en-US"/>
          </a:p>
        </p:txBody>
      </p:sp>
      <p:sp>
        <p:nvSpPr>
          <p:cNvPr id="4" name="Title 3">
            <a:extLst>
              <a:ext uri="{FF2B5EF4-FFF2-40B4-BE49-F238E27FC236}">
                <a16:creationId xmlns:a16="http://schemas.microsoft.com/office/drawing/2014/main" id="{D45A6893-108D-02CD-2D56-C169021D01CA}"/>
              </a:ext>
            </a:extLst>
          </p:cNvPr>
          <p:cNvSpPr>
            <a:spLocks noGrp="1"/>
          </p:cNvSpPr>
          <p:nvPr>
            <p:ph type="title"/>
          </p:nvPr>
        </p:nvSpPr>
        <p:spPr/>
        <p:txBody>
          <a:bodyPr/>
          <a:lstStyle/>
          <a:p>
            <a:r>
              <a:rPr lang="en-US" dirty="0"/>
              <a:t>Agenda</a:t>
            </a:r>
          </a:p>
        </p:txBody>
      </p:sp>
      <p:sp>
        <p:nvSpPr>
          <p:cNvPr id="5" name="Text Placeholder 4">
            <a:extLst>
              <a:ext uri="{FF2B5EF4-FFF2-40B4-BE49-F238E27FC236}">
                <a16:creationId xmlns:a16="http://schemas.microsoft.com/office/drawing/2014/main" id="{F0D7BE1B-F686-4831-3E8F-5840924E5061}"/>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5324562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AC804-2381-978E-689E-A3953ADE15C3}"/>
              </a:ext>
            </a:extLst>
          </p:cNvPr>
          <p:cNvSpPr>
            <a:spLocks noGrp="1"/>
          </p:cNvSpPr>
          <p:nvPr>
            <p:ph idx="1"/>
          </p:nvPr>
        </p:nvSpPr>
        <p:spPr>
          <a:xfrm>
            <a:off x="838200" y="1307591"/>
            <a:ext cx="8957153" cy="4617219"/>
          </a:xfrm>
        </p:spPr>
        <p:txBody>
          <a:bodyPr/>
          <a:lstStyle/>
          <a:p>
            <a:pPr lvl="1"/>
            <a:r>
              <a:rPr lang="en-US" sz="2000" dirty="0"/>
              <a:t>R package assessment is a resource-intense activity</a:t>
            </a:r>
          </a:p>
          <a:p>
            <a:pPr lvl="2"/>
            <a:r>
              <a:rPr lang="en-US" sz="1800" dirty="0"/>
              <a:t>Time has proven to be a considerable challenge. </a:t>
            </a:r>
          </a:p>
          <a:p>
            <a:pPr lvl="2"/>
            <a:r>
              <a:rPr lang="en-US" sz="1800" dirty="0"/>
              <a:t>Ensuring R package reviewers have the right technical expertise </a:t>
            </a:r>
          </a:p>
          <a:p>
            <a:pPr lvl="2"/>
            <a:r>
              <a:rPr lang="en-US" sz="1800" dirty="0"/>
              <a:t>Alignment of different  contributors across the organization: IT, Quality Assurance and with their own Statistics, Data Science, or Programming lines.</a:t>
            </a:r>
          </a:p>
          <a:p>
            <a:pPr lvl="1"/>
            <a:r>
              <a:rPr lang="en-US" sz="2000" dirty="0"/>
              <a:t>Finding appropriate test datasets, test cases and expected model output </a:t>
            </a:r>
          </a:p>
          <a:p>
            <a:pPr lvl="1"/>
            <a:r>
              <a:rPr lang="en-US" sz="2000" dirty="0"/>
              <a:t>Long-term management and maintenance as well as oversight of the risk-based package assessment process</a:t>
            </a:r>
          </a:p>
          <a:p>
            <a:endParaRPr lang="en-US" sz="2000" dirty="0"/>
          </a:p>
        </p:txBody>
      </p:sp>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30</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p:txBody>
          <a:bodyPr/>
          <a:lstStyle/>
          <a:p>
            <a:r>
              <a:rPr lang="en-US" dirty="0"/>
              <a:t>R Adoption: Common Challenges</a:t>
            </a:r>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4784901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1836765" y="2063407"/>
            <a:ext cx="8518470" cy="1477328"/>
          </a:xfrm>
        </p:spPr>
        <p:txBody>
          <a:bodyPr/>
          <a:lstStyle/>
          <a:p>
            <a:r>
              <a:rPr lang="en-GB" sz="4800" dirty="0"/>
              <a:t>The Pathway to testing </a:t>
            </a:r>
            <a:br>
              <a:rPr lang="en-GB" sz="4800" dirty="0"/>
            </a:br>
            <a:r>
              <a:rPr lang="en-GB" sz="4800" dirty="0"/>
              <a:t>FDA Submissions in R</a:t>
            </a:r>
            <a:endParaRPr lang="en-US" sz="4400" dirty="0"/>
          </a:p>
        </p:txBody>
      </p:sp>
    </p:spTree>
    <p:extLst>
      <p:ext uri="{BB962C8B-B14F-4D97-AF65-F5344CB8AC3E}">
        <p14:creationId xmlns:p14="http://schemas.microsoft.com/office/powerpoint/2010/main" val="10373625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5CB4-278A-49A1-B18E-69E6B6322BC1}"/>
              </a:ext>
            </a:extLst>
          </p:cNvPr>
          <p:cNvSpPr>
            <a:spLocks noGrp="1"/>
          </p:cNvSpPr>
          <p:nvPr>
            <p:ph type="title"/>
          </p:nvPr>
        </p:nvSpPr>
        <p:spPr/>
        <p:txBody>
          <a:bodyPr/>
          <a:lstStyle/>
          <a:p>
            <a:r>
              <a:rPr lang="en-GB" dirty="0"/>
              <a:t>R Submission Pilot 1</a:t>
            </a:r>
          </a:p>
        </p:txBody>
      </p:sp>
      <p:sp>
        <p:nvSpPr>
          <p:cNvPr id="4" name="Content Placeholder 3">
            <a:extLst>
              <a:ext uri="{FF2B5EF4-FFF2-40B4-BE49-F238E27FC236}">
                <a16:creationId xmlns:a16="http://schemas.microsoft.com/office/drawing/2014/main" id="{A9AE7FFC-C34F-4428-A159-92834D88A669}"/>
              </a:ext>
            </a:extLst>
          </p:cNvPr>
          <p:cNvSpPr>
            <a:spLocks noGrp="1"/>
          </p:cNvSpPr>
          <p:nvPr>
            <p:ph idx="1"/>
          </p:nvPr>
        </p:nvSpPr>
        <p:spPr>
          <a:xfrm>
            <a:off x="667395" y="1322237"/>
            <a:ext cx="8596668" cy="3880773"/>
          </a:xfrm>
        </p:spPr>
        <p:txBody>
          <a:bodyPr/>
          <a:lstStyle/>
          <a:p>
            <a:r>
              <a:rPr lang="en-GB" dirty="0" err="1"/>
              <a:t>Yilong</a:t>
            </a:r>
            <a:r>
              <a:rPr lang="en-GB" dirty="0"/>
              <a:t> Zhang (Merck) and Ning </a:t>
            </a:r>
            <a:r>
              <a:rPr lang="en-GB" dirty="0" err="1"/>
              <a:t>Leng</a:t>
            </a:r>
            <a:r>
              <a:rPr lang="en-GB" dirty="0"/>
              <a:t> (Genentech)</a:t>
            </a:r>
          </a:p>
          <a:p>
            <a:r>
              <a:rPr lang="en-GB" dirty="0"/>
              <a:t>Submission v0.1.0 sent to FDA in Nov 2021</a:t>
            </a:r>
            <a:endParaRPr lang="en-US" dirty="0"/>
          </a:p>
        </p:txBody>
      </p:sp>
      <p:pic>
        <p:nvPicPr>
          <p:cNvPr id="9" name="Google Shape;314;p49">
            <a:extLst>
              <a:ext uri="{FF2B5EF4-FFF2-40B4-BE49-F238E27FC236}">
                <a16:creationId xmlns:a16="http://schemas.microsoft.com/office/drawing/2014/main" id="{71F81C8A-FE84-4E72-84FA-80CF7ED7C324}"/>
              </a:ext>
            </a:extLst>
          </p:cNvPr>
          <p:cNvPicPr preferRelativeResize="0"/>
          <p:nvPr/>
        </p:nvPicPr>
        <p:blipFill rotWithShape="1">
          <a:blip r:embed="rId2">
            <a:alphaModFix/>
          </a:blip>
          <a:srcRect/>
          <a:stretch/>
        </p:blipFill>
        <p:spPr>
          <a:xfrm>
            <a:off x="5431794" y="377660"/>
            <a:ext cx="2984572" cy="740653"/>
          </a:xfrm>
          <a:prstGeom prst="rect">
            <a:avLst/>
          </a:prstGeom>
          <a:noFill/>
          <a:ln>
            <a:noFill/>
          </a:ln>
        </p:spPr>
      </p:pic>
      <p:sp>
        <p:nvSpPr>
          <p:cNvPr id="6" name="TextBox 5">
            <a:extLst>
              <a:ext uri="{FF2B5EF4-FFF2-40B4-BE49-F238E27FC236}">
                <a16:creationId xmlns:a16="http://schemas.microsoft.com/office/drawing/2014/main" id="{9159759D-CA6E-4FA6-9A00-545C5C0A7A07}"/>
              </a:ext>
            </a:extLst>
          </p:cNvPr>
          <p:cNvSpPr txBox="1"/>
          <p:nvPr/>
        </p:nvSpPr>
        <p:spPr>
          <a:xfrm>
            <a:off x="320476" y="6280461"/>
            <a:ext cx="10587137" cy="369332"/>
          </a:xfrm>
          <a:prstGeom prst="rect">
            <a:avLst/>
          </a:prstGeom>
          <a:noFill/>
        </p:spPr>
        <p:txBody>
          <a:bodyPr wrap="square">
            <a:spAutoFit/>
          </a:bodyPr>
          <a:lstStyle/>
          <a:p>
            <a:r>
              <a:rPr lang="en-US" dirty="0"/>
              <a:t>https://github.com/RConsortium/submissions-pilot1-to-fda</a:t>
            </a:r>
          </a:p>
        </p:txBody>
      </p:sp>
      <p:pic>
        <p:nvPicPr>
          <p:cNvPr id="7" name="Picture 6" descr="Text&#10;&#10;Description automatically generated">
            <a:extLst>
              <a:ext uri="{FF2B5EF4-FFF2-40B4-BE49-F238E27FC236}">
                <a16:creationId xmlns:a16="http://schemas.microsoft.com/office/drawing/2014/main" id="{31455C52-F902-4626-89DA-A69A3E56D1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668" y="2421151"/>
            <a:ext cx="7734698" cy="3511730"/>
          </a:xfrm>
          <a:prstGeom prst="rect">
            <a:avLst/>
          </a:prstGeom>
        </p:spPr>
      </p:pic>
      <p:sp>
        <p:nvSpPr>
          <p:cNvPr id="8" name="TextBox 7">
            <a:extLst>
              <a:ext uri="{FF2B5EF4-FFF2-40B4-BE49-F238E27FC236}">
                <a16:creationId xmlns:a16="http://schemas.microsoft.com/office/drawing/2014/main" id="{D01095FB-6622-4624-845A-B85E97ABDD59}"/>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32</a:t>
            </a:fld>
            <a:endParaRPr lang="en-US" dirty="0"/>
          </a:p>
        </p:txBody>
      </p:sp>
    </p:spTree>
    <p:extLst>
      <p:ext uri="{BB962C8B-B14F-4D97-AF65-F5344CB8AC3E}">
        <p14:creationId xmlns:p14="http://schemas.microsoft.com/office/powerpoint/2010/main" val="31578315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5CB4-278A-49A1-B18E-69E6B6322BC1}"/>
              </a:ext>
            </a:extLst>
          </p:cNvPr>
          <p:cNvSpPr>
            <a:spLocks noGrp="1"/>
          </p:cNvSpPr>
          <p:nvPr>
            <p:ph type="title"/>
          </p:nvPr>
        </p:nvSpPr>
        <p:spPr/>
        <p:txBody>
          <a:bodyPr/>
          <a:lstStyle/>
          <a:p>
            <a:r>
              <a:rPr lang="en-GB" dirty="0"/>
              <a:t>R Submission Pilot 1</a:t>
            </a:r>
          </a:p>
        </p:txBody>
      </p:sp>
      <p:sp>
        <p:nvSpPr>
          <p:cNvPr id="4" name="Content Placeholder 3">
            <a:extLst>
              <a:ext uri="{FF2B5EF4-FFF2-40B4-BE49-F238E27FC236}">
                <a16:creationId xmlns:a16="http://schemas.microsoft.com/office/drawing/2014/main" id="{A9AE7FFC-C34F-4428-A159-92834D88A669}"/>
              </a:ext>
            </a:extLst>
          </p:cNvPr>
          <p:cNvSpPr>
            <a:spLocks noGrp="1"/>
          </p:cNvSpPr>
          <p:nvPr>
            <p:ph idx="1"/>
          </p:nvPr>
        </p:nvSpPr>
        <p:spPr>
          <a:xfrm>
            <a:off x="558064" y="1137491"/>
            <a:ext cx="8596668" cy="3880773"/>
          </a:xfrm>
        </p:spPr>
        <p:txBody>
          <a:bodyPr>
            <a:normAutofit fontScale="92500"/>
          </a:bodyPr>
          <a:lstStyle/>
          <a:p>
            <a:r>
              <a:rPr lang="en-GB" dirty="0"/>
              <a:t>FDA Response</a:t>
            </a:r>
          </a:p>
          <a:p>
            <a:pPr lvl="1"/>
            <a:r>
              <a:rPr lang="en-GB" dirty="0"/>
              <a:t>Using R version 4.1.1, FDA was able to run the submitted code and confirm the applicant’s tables and the submitted figure in report-</a:t>
            </a:r>
            <a:r>
              <a:rPr lang="en-GB" dirty="0" err="1"/>
              <a:t>tlf</a:t>
            </a:r>
            <a:r>
              <a:rPr lang="en-GB" dirty="0"/>
              <a:t> pdf file.</a:t>
            </a:r>
          </a:p>
          <a:p>
            <a:pPr lvl="1"/>
            <a:r>
              <a:rPr lang="en-GB" dirty="0"/>
              <a:t>Using FDA developed code, a statistical analyst was able to independently generate tables using submitted data.  There are some minor issues with some of the tables that were submitted…. </a:t>
            </a:r>
          </a:p>
          <a:p>
            <a:r>
              <a:rPr lang="en-GB" dirty="0"/>
              <a:t>Version 0.1.1 was created and response provided to FDA: Feb 2022.</a:t>
            </a:r>
          </a:p>
          <a:p>
            <a:r>
              <a:rPr lang="en-GB" dirty="0"/>
              <a:t>FDA response:</a:t>
            </a:r>
          </a:p>
          <a:p>
            <a:endParaRPr lang="en-US" dirty="0"/>
          </a:p>
        </p:txBody>
      </p:sp>
      <p:pic>
        <p:nvPicPr>
          <p:cNvPr id="9" name="Google Shape;314;p49">
            <a:extLst>
              <a:ext uri="{FF2B5EF4-FFF2-40B4-BE49-F238E27FC236}">
                <a16:creationId xmlns:a16="http://schemas.microsoft.com/office/drawing/2014/main" id="{71F81C8A-FE84-4E72-84FA-80CF7ED7C324}"/>
              </a:ext>
            </a:extLst>
          </p:cNvPr>
          <p:cNvPicPr preferRelativeResize="0"/>
          <p:nvPr/>
        </p:nvPicPr>
        <p:blipFill rotWithShape="1">
          <a:blip r:embed="rId2">
            <a:alphaModFix/>
          </a:blip>
          <a:srcRect/>
          <a:stretch/>
        </p:blipFill>
        <p:spPr>
          <a:xfrm>
            <a:off x="5431794" y="377660"/>
            <a:ext cx="2984572" cy="740653"/>
          </a:xfrm>
          <a:prstGeom prst="rect">
            <a:avLst/>
          </a:prstGeom>
          <a:noFill/>
          <a:ln>
            <a:noFill/>
          </a:ln>
        </p:spPr>
      </p:pic>
      <p:sp>
        <p:nvSpPr>
          <p:cNvPr id="6" name="TextBox 5">
            <a:extLst>
              <a:ext uri="{FF2B5EF4-FFF2-40B4-BE49-F238E27FC236}">
                <a16:creationId xmlns:a16="http://schemas.microsoft.com/office/drawing/2014/main" id="{9159759D-CA6E-4FA6-9A00-545C5C0A7A07}"/>
              </a:ext>
            </a:extLst>
          </p:cNvPr>
          <p:cNvSpPr txBox="1"/>
          <p:nvPr/>
        </p:nvSpPr>
        <p:spPr>
          <a:xfrm>
            <a:off x="211146" y="6283041"/>
            <a:ext cx="10587137" cy="369332"/>
          </a:xfrm>
          <a:prstGeom prst="rect">
            <a:avLst/>
          </a:prstGeom>
          <a:noFill/>
        </p:spPr>
        <p:txBody>
          <a:bodyPr wrap="square">
            <a:spAutoFit/>
          </a:bodyPr>
          <a:lstStyle/>
          <a:p>
            <a:r>
              <a:rPr lang="en-US" dirty="0"/>
              <a:t>https://github.com/RConsortium/submissions-pilot1-to-fda</a:t>
            </a:r>
          </a:p>
        </p:txBody>
      </p:sp>
      <p:pic>
        <p:nvPicPr>
          <p:cNvPr id="10" name="Picture 9" descr="Text&#10;&#10;Description automatically generated">
            <a:extLst>
              <a:ext uri="{FF2B5EF4-FFF2-40B4-BE49-F238E27FC236}">
                <a16:creationId xmlns:a16="http://schemas.microsoft.com/office/drawing/2014/main" id="{33142230-CC66-47B4-92CE-5C6665B2C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558" y="4133741"/>
            <a:ext cx="7550563" cy="2267212"/>
          </a:xfrm>
          <a:prstGeom prst="rect">
            <a:avLst/>
          </a:prstGeom>
        </p:spPr>
      </p:pic>
      <p:sp>
        <p:nvSpPr>
          <p:cNvPr id="7" name="TextBox 6">
            <a:extLst>
              <a:ext uri="{FF2B5EF4-FFF2-40B4-BE49-F238E27FC236}">
                <a16:creationId xmlns:a16="http://schemas.microsoft.com/office/drawing/2014/main" id="{45E2EC09-3314-4541-85DA-616CC81E6992}"/>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33</a:t>
            </a:fld>
            <a:endParaRPr lang="en-US" dirty="0"/>
          </a:p>
        </p:txBody>
      </p:sp>
    </p:spTree>
    <p:extLst>
      <p:ext uri="{BB962C8B-B14F-4D97-AF65-F5344CB8AC3E}">
        <p14:creationId xmlns:p14="http://schemas.microsoft.com/office/powerpoint/2010/main" val="6929682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5CB4-278A-49A1-B18E-69E6B6322BC1}"/>
              </a:ext>
            </a:extLst>
          </p:cNvPr>
          <p:cNvSpPr>
            <a:spLocks noGrp="1"/>
          </p:cNvSpPr>
          <p:nvPr>
            <p:ph type="title"/>
          </p:nvPr>
        </p:nvSpPr>
        <p:spPr/>
        <p:txBody>
          <a:bodyPr/>
          <a:lstStyle/>
          <a:p>
            <a:r>
              <a:rPr lang="en-GB" dirty="0"/>
              <a:t>R Submission Pilot 2</a:t>
            </a:r>
          </a:p>
        </p:txBody>
      </p:sp>
      <p:sp>
        <p:nvSpPr>
          <p:cNvPr id="4" name="Content Placeholder 3">
            <a:extLst>
              <a:ext uri="{FF2B5EF4-FFF2-40B4-BE49-F238E27FC236}">
                <a16:creationId xmlns:a16="http://schemas.microsoft.com/office/drawing/2014/main" id="{A9AE7FFC-C34F-4428-A159-92834D88A669}"/>
              </a:ext>
            </a:extLst>
          </p:cNvPr>
          <p:cNvSpPr>
            <a:spLocks noGrp="1"/>
          </p:cNvSpPr>
          <p:nvPr>
            <p:ph idx="1"/>
          </p:nvPr>
        </p:nvSpPr>
        <p:spPr>
          <a:xfrm>
            <a:off x="558064" y="1137491"/>
            <a:ext cx="8596668" cy="3880773"/>
          </a:xfrm>
        </p:spPr>
        <p:txBody>
          <a:bodyPr>
            <a:normAutofit/>
          </a:bodyPr>
          <a:lstStyle/>
          <a:p>
            <a:r>
              <a:rPr lang="en-GB" dirty="0"/>
              <a:t>Tested creation of a Shiny App as an R package which was successfully transferred to the FDA using the eCTD gateway protocol.     </a:t>
            </a:r>
            <a:r>
              <a:rPr lang="en-GB" sz="1600" dirty="0"/>
              <a:t>https://github.com/RConsortium/submissions-pilot2</a:t>
            </a:r>
          </a:p>
          <a:p>
            <a:endParaRPr lang="en-US" dirty="0"/>
          </a:p>
        </p:txBody>
      </p:sp>
      <p:pic>
        <p:nvPicPr>
          <p:cNvPr id="9" name="Google Shape;314;p49">
            <a:extLst>
              <a:ext uri="{FF2B5EF4-FFF2-40B4-BE49-F238E27FC236}">
                <a16:creationId xmlns:a16="http://schemas.microsoft.com/office/drawing/2014/main" id="{71F81C8A-FE84-4E72-84FA-80CF7ED7C324}"/>
              </a:ext>
            </a:extLst>
          </p:cNvPr>
          <p:cNvPicPr preferRelativeResize="0"/>
          <p:nvPr/>
        </p:nvPicPr>
        <p:blipFill rotWithShape="1">
          <a:blip r:embed="rId2">
            <a:alphaModFix/>
          </a:blip>
          <a:srcRect/>
          <a:stretch/>
        </p:blipFill>
        <p:spPr>
          <a:xfrm>
            <a:off x="5431794" y="377660"/>
            <a:ext cx="2984572" cy="740653"/>
          </a:xfrm>
          <a:prstGeom prst="rect">
            <a:avLst/>
          </a:prstGeom>
          <a:noFill/>
          <a:ln>
            <a:noFill/>
          </a:ln>
        </p:spPr>
      </p:pic>
      <p:sp>
        <p:nvSpPr>
          <p:cNvPr id="7" name="TextBox 6">
            <a:extLst>
              <a:ext uri="{FF2B5EF4-FFF2-40B4-BE49-F238E27FC236}">
                <a16:creationId xmlns:a16="http://schemas.microsoft.com/office/drawing/2014/main" id="{45E2EC09-3314-4541-85DA-616CC81E6992}"/>
              </a:ext>
            </a:extLst>
          </p:cNvPr>
          <p:cNvSpPr txBox="1"/>
          <p:nvPr/>
        </p:nvSpPr>
        <p:spPr>
          <a:xfrm>
            <a:off x="11653024" y="6467707"/>
            <a:ext cx="538976" cy="369332"/>
          </a:xfrm>
          <a:prstGeom prst="rect">
            <a:avLst/>
          </a:prstGeom>
          <a:noFill/>
        </p:spPr>
        <p:txBody>
          <a:bodyPr wrap="square" rtlCol="0">
            <a:spAutoFit/>
          </a:bodyPr>
          <a:lstStyle/>
          <a:p>
            <a:fld id="{7963FE43-8656-4C5A-9E03-5FE3C6822857}" type="slidenum">
              <a:rPr lang="en-US" smtClean="0"/>
              <a:t>34</a:t>
            </a:fld>
            <a:endParaRPr lang="en-US" dirty="0"/>
          </a:p>
        </p:txBody>
      </p:sp>
      <p:sp>
        <p:nvSpPr>
          <p:cNvPr id="3" name="Title 1">
            <a:extLst>
              <a:ext uri="{FF2B5EF4-FFF2-40B4-BE49-F238E27FC236}">
                <a16:creationId xmlns:a16="http://schemas.microsoft.com/office/drawing/2014/main" id="{76DB8500-02AE-41FA-DCE2-C979518951F7}"/>
              </a:ext>
            </a:extLst>
          </p:cNvPr>
          <p:cNvSpPr txBox="1">
            <a:spLocks/>
          </p:cNvSpPr>
          <p:nvPr/>
        </p:nvSpPr>
        <p:spPr>
          <a:xfrm>
            <a:off x="838200" y="1967680"/>
            <a:ext cx="10515600" cy="864000"/>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a:lstStyle>
          <a:p>
            <a:r>
              <a:rPr lang="en-GB" dirty="0"/>
              <a:t>R Submission Pilot 3</a:t>
            </a:r>
          </a:p>
        </p:txBody>
      </p:sp>
      <p:sp>
        <p:nvSpPr>
          <p:cNvPr id="5" name="Content Placeholder 3">
            <a:extLst>
              <a:ext uri="{FF2B5EF4-FFF2-40B4-BE49-F238E27FC236}">
                <a16:creationId xmlns:a16="http://schemas.microsoft.com/office/drawing/2014/main" id="{0DDBDD5A-E16C-DDCC-DDC5-15A4A9FB822C}"/>
              </a:ext>
            </a:extLst>
          </p:cNvPr>
          <p:cNvSpPr txBox="1">
            <a:spLocks/>
          </p:cNvSpPr>
          <p:nvPr/>
        </p:nvSpPr>
        <p:spPr>
          <a:xfrm>
            <a:off x="558064" y="2931435"/>
            <a:ext cx="8596668" cy="864001"/>
          </a:xfrm>
          <a:prstGeom prst="rect">
            <a:avLst/>
          </a:prstGeom>
        </p:spPr>
        <p:txBody>
          <a:bodyPr vert="horz" lIns="0" tIns="0" rIns="0" bIns="0" rtlCol="0">
            <a:noAutofit/>
          </a:bodyPr>
          <a:lstStyle>
            <a:lvl1pPr marL="342900" indent="-342900" algn="l" defTabSz="914400" rtl="0" eaLnBrk="1" latinLnBrk="0" hangingPunct="1">
              <a:lnSpc>
                <a:spcPct val="110000"/>
              </a:lnSpc>
              <a:spcBef>
                <a:spcPts val="0"/>
              </a:spcBef>
              <a:spcAft>
                <a:spcPts val="1300"/>
              </a:spcAft>
              <a:buSzPct val="100000"/>
              <a:buFont typeface="Arial" panose="020B0604020202020204" pitchFamily="34" charset="0"/>
              <a:buChar char="•"/>
              <a:defRPr sz="2200" kern="1200">
                <a:solidFill>
                  <a:schemeClr val="tx1"/>
                </a:solidFill>
                <a:latin typeface="+mn-lt"/>
                <a:ea typeface="+mn-ea"/>
                <a:cs typeface="+mn-cs"/>
              </a:defRPr>
            </a:lvl1pPr>
            <a:lvl2pPr marL="742950" indent="-285750" algn="l" defTabSz="914400" rtl="0" eaLnBrk="1" latinLnBrk="0" hangingPunct="1">
              <a:lnSpc>
                <a:spcPct val="110000"/>
              </a:lnSpc>
              <a:spcBef>
                <a:spcPts val="0"/>
              </a:spcBef>
              <a:spcAft>
                <a:spcPts val="1300"/>
              </a:spcAft>
              <a:buSzPct val="100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0"/>
              </a:spcBef>
              <a:spcAft>
                <a:spcPts val="1300"/>
              </a:spcAft>
              <a:buSzPct val="100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SzPct val="100000"/>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SzPct val="10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An </a:t>
            </a:r>
            <a:r>
              <a:rPr lang="en-GB" dirty="0" err="1"/>
              <a:t>ADaM</a:t>
            </a:r>
            <a:r>
              <a:rPr lang="en-GB" dirty="0"/>
              <a:t> extension to pilot 1, eCTD format, </a:t>
            </a:r>
          </a:p>
          <a:p>
            <a:r>
              <a:rPr lang="en-GB" sz="1600" dirty="0"/>
              <a:t>https://github.com/RConsortium/submissions-pilot3-adam</a:t>
            </a:r>
          </a:p>
          <a:p>
            <a:r>
              <a:rPr lang="en-US" sz="1600" dirty="0"/>
              <a:t>https://github.com/RConsortium/submissions-pilot3-adam/blob/main/vignettes/fda/R_Submission_Pilot_3_ADaM_FDA_Execution_Proposal_02Dec2022.pdf</a:t>
            </a:r>
          </a:p>
        </p:txBody>
      </p:sp>
      <p:sp>
        <p:nvSpPr>
          <p:cNvPr id="6" name="Title 1">
            <a:extLst>
              <a:ext uri="{FF2B5EF4-FFF2-40B4-BE49-F238E27FC236}">
                <a16:creationId xmlns:a16="http://schemas.microsoft.com/office/drawing/2014/main" id="{E6700D4B-2F18-EADE-38F2-214861A42D23}"/>
              </a:ext>
            </a:extLst>
          </p:cNvPr>
          <p:cNvSpPr txBox="1">
            <a:spLocks/>
          </p:cNvSpPr>
          <p:nvPr/>
        </p:nvSpPr>
        <p:spPr>
          <a:xfrm>
            <a:off x="838200" y="4517517"/>
            <a:ext cx="10515600" cy="864000"/>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a:lstStyle>
          <a:p>
            <a:r>
              <a:rPr lang="en-GB" dirty="0"/>
              <a:t>R Submission Pilot 4</a:t>
            </a:r>
          </a:p>
        </p:txBody>
      </p:sp>
      <p:sp>
        <p:nvSpPr>
          <p:cNvPr id="8" name="Content Placeholder 3">
            <a:extLst>
              <a:ext uri="{FF2B5EF4-FFF2-40B4-BE49-F238E27FC236}">
                <a16:creationId xmlns:a16="http://schemas.microsoft.com/office/drawing/2014/main" id="{E50983CB-24CA-FCB2-B3C7-E7563C00A74A}"/>
              </a:ext>
            </a:extLst>
          </p:cNvPr>
          <p:cNvSpPr txBox="1">
            <a:spLocks/>
          </p:cNvSpPr>
          <p:nvPr/>
        </p:nvSpPr>
        <p:spPr>
          <a:xfrm>
            <a:off x="558064" y="5381517"/>
            <a:ext cx="8596668" cy="864001"/>
          </a:xfrm>
          <a:prstGeom prst="rect">
            <a:avLst/>
          </a:prstGeom>
        </p:spPr>
        <p:txBody>
          <a:bodyPr vert="horz" lIns="0" tIns="0" rIns="0" bIns="0" rtlCol="0">
            <a:noAutofit/>
          </a:bodyPr>
          <a:lstStyle>
            <a:lvl1pPr marL="342900" indent="-342900" algn="l" defTabSz="914400" rtl="0" eaLnBrk="1" latinLnBrk="0" hangingPunct="1">
              <a:lnSpc>
                <a:spcPct val="110000"/>
              </a:lnSpc>
              <a:spcBef>
                <a:spcPts val="0"/>
              </a:spcBef>
              <a:spcAft>
                <a:spcPts val="1300"/>
              </a:spcAft>
              <a:buSzPct val="100000"/>
              <a:buFont typeface="Arial" panose="020B0604020202020204" pitchFamily="34" charset="0"/>
              <a:buChar char="•"/>
              <a:defRPr sz="2200" kern="1200">
                <a:solidFill>
                  <a:schemeClr val="tx1"/>
                </a:solidFill>
                <a:latin typeface="+mn-lt"/>
                <a:ea typeface="+mn-ea"/>
                <a:cs typeface="+mn-cs"/>
              </a:defRPr>
            </a:lvl1pPr>
            <a:lvl2pPr marL="742950" indent="-285750" algn="l" defTabSz="914400" rtl="0" eaLnBrk="1" latinLnBrk="0" hangingPunct="1">
              <a:lnSpc>
                <a:spcPct val="110000"/>
              </a:lnSpc>
              <a:spcBef>
                <a:spcPts val="0"/>
              </a:spcBef>
              <a:spcAft>
                <a:spcPts val="1300"/>
              </a:spcAft>
              <a:buSzPct val="100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0"/>
              </a:spcBef>
              <a:spcAft>
                <a:spcPts val="1300"/>
              </a:spcAft>
              <a:buSzPct val="100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SzPct val="100000"/>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SzPct val="10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Building on pilot 2, exploring new novel technologies to bundle the application (Containers &amp; </a:t>
            </a:r>
            <a:r>
              <a:rPr lang="en-GB" dirty="0" err="1"/>
              <a:t>WebAssembly</a:t>
            </a:r>
            <a:r>
              <a:rPr lang="en-GB" dirty="0"/>
              <a:t>)</a:t>
            </a:r>
          </a:p>
          <a:p>
            <a:r>
              <a:rPr lang="en-US" sz="1600" dirty="0"/>
              <a:t>https://rconsortium.github.io/submissions-pilot4/</a:t>
            </a:r>
          </a:p>
        </p:txBody>
      </p:sp>
    </p:spTree>
    <p:extLst>
      <p:ext uri="{BB962C8B-B14F-4D97-AF65-F5344CB8AC3E}">
        <p14:creationId xmlns:p14="http://schemas.microsoft.com/office/powerpoint/2010/main" val="13204232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AC804-2381-978E-689E-A3953ADE15C3}"/>
              </a:ext>
            </a:extLst>
          </p:cNvPr>
          <p:cNvSpPr>
            <a:spLocks noGrp="1"/>
          </p:cNvSpPr>
          <p:nvPr>
            <p:ph idx="1"/>
          </p:nvPr>
        </p:nvSpPr>
        <p:spPr>
          <a:xfrm>
            <a:off x="838200" y="1307591"/>
            <a:ext cx="8957153" cy="4617219"/>
          </a:xfrm>
        </p:spPr>
        <p:txBody>
          <a:bodyPr/>
          <a:lstStyle/>
          <a:p>
            <a:r>
              <a:rPr lang="en-GB" sz="1800" u="sng" dirty="0">
                <a:solidFill>
                  <a:srgbClr val="0563C1"/>
                </a:solidFill>
                <a:effectLst/>
                <a:latin typeface="Calibri" panose="020F0502020204030204" pitchFamily="34" charset="0"/>
                <a:ea typeface="Calibri" panose="020F0502020204030204" pitchFamily="34" charset="0"/>
                <a:hlinkClick r:id="rId2"/>
              </a:rPr>
              <a:t>Novo Nordisk's Journey to an R based FDA Submission – YouTube</a:t>
            </a:r>
            <a:endParaRPr lang="en-GB" sz="1800" u="sng" dirty="0">
              <a:solidFill>
                <a:srgbClr val="0563C1"/>
              </a:solidFill>
              <a:effectLst/>
              <a:latin typeface="Calibri" panose="020F0502020204030204" pitchFamily="34" charset="0"/>
              <a:ea typeface="Calibri" panose="020F0502020204030204" pitchFamily="34" charset="0"/>
            </a:endParaRPr>
          </a:p>
          <a:p>
            <a:r>
              <a:rPr lang="en-GB" dirty="0">
                <a:latin typeface="Calibri" panose="020F0502020204030204" pitchFamily="34" charset="0"/>
                <a:ea typeface="Calibri" panose="020F0502020204030204" pitchFamily="34" charset="0"/>
              </a:rPr>
              <a:t>2015 No use of R or git  to 2023 successful submission of first study to FDA solely in R</a:t>
            </a:r>
            <a:endParaRPr lang="en-US" sz="1800" dirty="0">
              <a:effectLst/>
              <a:latin typeface="Calibri" panose="020F0502020204030204" pitchFamily="34" charset="0"/>
              <a:ea typeface="Calibri" panose="020F0502020204030204" pitchFamily="34" charset="0"/>
            </a:endParaRPr>
          </a:p>
          <a:p>
            <a:endParaRPr lang="en-US" sz="2000" dirty="0"/>
          </a:p>
        </p:txBody>
      </p:sp>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35</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p:txBody>
          <a:bodyPr/>
          <a:lstStyle/>
          <a:p>
            <a:r>
              <a:rPr lang="en-US" dirty="0" err="1"/>
              <a:t>NovoNordisk</a:t>
            </a:r>
            <a:r>
              <a:rPr lang="en-US" dirty="0"/>
              <a:t> – Presentation October 2023 </a:t>
            </a:r>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pic>
        <p:nvPicPr>
          <p:cNvPr id="7" name="Picture 6">
            <a:extLst>
              <a:ext uri="{FF2B5EF4-FFF2-40B4-BE49-F238E27FC236}">
                <a16:creationId xmlns:a16="http://schemas.microsoft.com/office/drawing/2014/main" id="{1C2A27F6-6437-5F3C-B3F0-4B8CB95B164D}"/>
              </a:ext>
            </a:extLst>
          </p:cNvPr>
          <p:cNvPicPr>
            <a:picLocks noChangeAspect="1"/>
          </p:cNvPicPr>
          <p:nvPr/>
        </p:nvPicPr>
        <p:blipFill>
          <a:blip r:embed="rId3"/>
          <a:stretch>
            <a:fillRect/>
          </a:stretch>
        </p:blipFill>
        <p:spPr>
          <a:xfrm>
            <a:off x="642257" y="2014618"/>
            <a:ext cx="8367485" cy="4640982"/>
          </a:xfrm>
          <a:prstGeom prst="rect">
            <a:avLst/>
          </a:prstGeom>
        </p:spPr>
      </p:pic>
    </p:spTree>
    <p:extLst>
      <p:ext uri="{BB962C8B-B14F-4D97-AF65-F5344CB8AC3E}">
        <p14:creationId xmlns:p14="http://schemas.microsoft.com/office/powerpoint/2010/main" val="34040357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36</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a:xfrm>
            <a:off x="478782" y="-275429"/>
            <a:ext cx="10515600" cy="964591"/>
          </a:xfrm>
        </p:spPr>
        <p:txBody>
          <a:bodyPr/>
          <a:lstStyle/>
          <a:p>
            <a:r>
              <a:rPr lang="en-US" dirty="0" err="1"/>
              <a:t>NovoNordisk</a:t>
            </a:r>
            <a:endParaRPr lang="en-US" dirty="0"/>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
        <p:nvSpPr>
          <p:cNvPr id="7" name="Content Placeholder 6">
            <a:extLst>
              <a:ext uri="{FF2B5EF4-FFF2-40B4-BE49-F238E27FC236}">
                <a16:creationId xmlns:a16="http://schemas.microsoft.com/office/drawing/2014/main" id="{F9866792-4D23-A36E-2CA7-6793BB10C1CF}"/>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4B01C278-C3B9-3B47-B98F-2FE8318D0E2E}"/>
              </a:ext>
            </a:extLst>
          </p:cNvPr>
          <p:cNvPicPr>
            <a:picLocks noChangeAspect="1"/>
          </p:cNvPicPr>
          <p:nvPr/>
        </p:nvPicPr>
        <p:blipFill>
          <a:blip r:embed="rId2"/>
          <a:stretch>
            <a:fillRect/>
          </a:stretch>
        </p:blipFill>
        <p:spPr>
          <a:xfrm>
            <a:off x="118782" y="809772"/>
            <a:ext cx="11694431" cy="5906578"/>
          </a:xfrm>
          <a:prstGeom prst="rect">
            <a:avLst/>
          </a:prstGeom>
        </p:spPr>
      </p:pic>
    </p:spTree>
    <p:extLst>
      <p:ext uri="{BB962C8B-B14F-4D97-AF65-F5344CB8AC3E}">
        <p14:creationId xmlns:p14="http://schemas.microsoft.com/office/powerpoint/2010/main" val="42652269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37</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a:xfrm>
            <a:off x="478782" y="-275429"/>
            <a:ext cx="10515600" cy="964591"/>
          </a:xfrm>
        </p:spPr>
        <p:txBody>
          <a:bodyPr/>
          <a:lstStyle/>
          <a:p>
            <a:r>
              <a:rPr lang="en-US" dirty="0" err="1"/>
              <a:t>NovoNordisk</a:t>
            </a:r>
            <a:endParaRPr lang="en-US" dirty="0"/>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
        <p:nvSpPr>
          <p:cNvPr id="7" name="Content Placeholder 6">
            <a:extLst>
              <a:ext uri="{FF2B5EF4-FFF2-40B4-BE49-F238E27FC236}">
                <a16:creationId xmlns:a16="http://schemas.microsoft.com/office/drawing/2014/main" id="{F9866792-4D23-A36E-2CA7-6793BB10C1C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040E8AD9-E14A-DFA6-8D22-EF73F8130D1C}"/>
              </a:ext>
            </a:extLst>
          </p:cNvPr>
          <p:cNvPicPr>
            <a:picLocks noChangeAspect="1"/>
          </p:cNvPicPr>
          <p:nvPr/>
        </p:nvPicPr>
        <p:blipFill>
          <a:blip r:embed="rId2"/>
          <a:stretch>
            <a:fillRect/>
          </a:stretch>
        </p:blipFill>
        <p:spPr>
          <a:xfrm>
            <a:off x="649025" y="1014408"/>
            <a:ext cx="10213707" cy="5675300"/>
          </a:xfrm>
          <a:prstGeom prst="rect">
            <a:avLst/>
          </a:prstGeom>
        </p:spPr>
      </p:pic>
    </p:spTree>
    <p:extLst>
      <p:ext uri="{BB962C8B-B14F-4D97-AF65-F5344CB8AC3E}">
        <p14:creationId xmlns:p14="http://schemas.microsoft.com/office/powerpoint/2010/main" val="27000583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38</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a:xfrm>
            <a:off x="478782" y="-275429"/>
            <a:ext cx="10515600" cy="964591"/>
          </a:xfrm>
        </p:spPr>
        <p:txBody>
          <a:bodyPr/>
          <a:lstStyle/>
          <a:p>
            <a:r>
              <a:rPr lang="en-US" dirty="0" err="1"/>
              <a:t>NovoNordisk</a:t>
            </a:r>
            <a:endParaRPr lang="en-US" dirty="0"/>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pic>
        <p:nvPicPr>
          <p:cNvPr id="1026" name="Picture 2">
            <a:extLst>
              <a:ext uri="{FF2B5EF4-FFF2-40B4-BE49-F238E27FC236}">
                <a16:creationId xmlns:a16="http://schemas.microsoft.com/office/drawing/2014/main" id="{5CD11591-F174-F22D-9B58-F8324818574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64269" y="1161256"/>
            <a:ext cx="9819064" cy="5425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91167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39</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a:xfrm>
            <a:off x="478782" y="-275429"/>
            <a:ext cx="10515600" cy="964591"/>
          </a:xfrm>
        </p:spPr>
        <p:txBody>
          <a:bodyPr/>
          <a:lstStyle/>
          <a:p>
            <a:r>
              <a:rPr lang="en-US" dirty="0" err="1"/>
              <a:t>NovoNordisk</a:t>
            </a:r>
            <a:endParaRPr lang="en-US" dirty="0"/>
          </a:p>
        </p:txBody>
      </p:sp>
      <p:sp>
        <p:nvSpPr>
          <p:cNvPr id="7" name="Content Placeholder 6">
            <a:extLst>
              <a:ext uri="{FF2B5EF4-FFF2-40B4-BE49-F238E27FC236}">
                <a16:creationId xmlns:a16="http://schemas.microsoft.com/office/drawing/2014/main" id="{F9866792-4D23-A36E-2CA7-6793BB10C1CF}"/>
              </a:ext>
            </a:extLst>
          </p:cNvPr>
          <p:cNvSpPr>
            <a:spLocks noGrp="1"/>
          </p:cNvSpPr>
          <p:nvPr>
            <p:ph idx="1"/>
          </p:nvPr>
        </p:nvSpPr>
        <p:spPr>
          <a:xfrm>
            <a:off x="691160" y="1029200"/>
            <a:ext cx="10515600" cy="4536000"/>
          </a:xfrm>
        </p:spPr>
        <p:txBody>
          <a:bodyPr/>
          <a:lstStyle/>
          <a:p>
            <a:r>
              <a:rPr lang="en-GB" dirty="0"/>
              <a:t>Were using ‘NN’ packages  (internally developed)</a:t>
            </a:r>
          </a:p>
          <a:p>
            <a:r>
              <a:rPr lang="en-GB" dirty="0"/>
              <a:t>Submitted to FDA including detailed ADRG with “Instructions to run programs in R”</a:t>
            </a:r>
          </a:p>
          <a:p>
            <a:endParaRPr lang="en-GB" dirty="0"/>
          </a:p>
          <a:p>
            <a:endParaRPr lang="en-GB" dirty="0"/>
          </a:p>
          <a:p>
            <a:endParaRPr lang="en-GB" dirty="0"/>
          </a:p>
          <a:p>
            <a:endParaRPr lang="en-GB" dirty="0"/>
          </a:p>
          <a:p>
            <a:endParaRPr lang="en-GB" dirty="0"/>
          </a:p>
          <a:p>
            <a:endParaRPr lang="en-GB" dirty="0"/>
          </a:p>
          <a:p>
            <a:endParaRPr lang="en-GB" dirty="0"/>
          </a:p>
          <a:p>
            <a:r>
              <a:rPr lang="en-GB" dirty="0"/>
              <a:t>On 2</a:t>
            </a:r>
            <a:r>
              <a:rPr lang="en-GB" baseline="30000" dirty="0"/>
              <a:t>nd</a:t>
            </a:r>
            <a:r>
              <a:rPr lang="en-GB" dirty="0"/>
              <a:t> attempt, FDA were successful in restoring R environment and running programs</a:t>
            </a:r>
          </a:p>
          <a:p>
            <a:r>
              <a:rPr lang="en-GB" dirty="0"/>
              <a:t>The internally developed packages made it harder for FDA to review </a:t>
            </a:r>
          </a:p>
          <a:p>
            <a:r>
              <a:rPr lang="en-GB" dirty="0"/>
              <a:t>So </a:t>
            </a:r>
            <a:r>
              <a:rPr lang="en-GB" dirty="0" err="1"/>
              <a:t>NovoNordisk</a:t>
            </a:r>
            <a:r>
              <a:rPr lang="en-GB" dirty="0"/>
              <a:t> are now Fully embracing open-source and contributing to </a:t>
            </a:r>
            <a:r>
              <a:rPr lang="en-GB" dirty="0" err="1"/>
              <a:t>PharmaVerse</a:t>
            </a:r>
            <a:r>
              <a:rPr lang="en-GB" dirty="0"/>
              <a:t> !</a:t>
            </a:r>
            <a:endParaRPr lang="en-US" dirty="0"/>
          </a:p>
        </p:txBody>
      </p:sp>
      <p:pic>
        <p:nvPicPr>
          <p:cNvPr id="9" name="Picture 8" descr="A screenshot of a computer&#10;&#10;Description automatically generated">
            <a:extLst>
              <a:ext uri="{FF2B5EF4-FFF2-40B4-BE49-F238E27FC236}">
                <a16:creationId xmlns:a16="http://schemas.microsoft.com/office/drawing/2014/main" id="{B02A4277-0458-EE79-8895-AFC2082AF2E1}"/>
              </a:ext>
            </a:extLst>
          </p:cNvPr>
          <p:cNvPicPr>
            <a:picLocks noChangeAspect="1"/>
          </p:cNvPicPr>
          <p:nvPr/>
        </p:nvPicPr>
        <p:blipFill>
          <a:blip r:embed="rId2"/>
          <a:stretch>
            <a:fillRect/>
          </a:stretch>
        </p:blipFill>
        <p:spPr>
          <a:xfrm>
            <a:off x="1848840" y="1902619"/>
            <a:ext cx="6462320" cy="2789162"/>
          </a:xfrm>
          <a:prstGeom prst="rect">
            <a:avLst/>
          </a:prstGeom>
        </p:spPr>
      </p:pic>
    </p:spTree>
    <p:extLst>
      <p:ext uri="{BB962C8B-B14F-4D97-AF65-F5344CB8AC3E}">
        <p14:creationId xmlns:p14="http://schemas.microsoft.com/office/powerpoint/2010/main" val="32124726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2698172" y="2029300"/>
            <a:ext cx="6795656" cy="2077492"/>
          </a:xfrm>
        </p:spPr>
        <p:txBody>
          <a:bodyPr/>
          <a:lstStyle/>
          <a:p>
            <a:r>
              <a:rPr lang="en-GB" dirty="0"/>
              <a:t>What was stopping the use of R in Pharma and What’s changed?</a:t>
            </a:r>
            <a:endParaRPr lang="en-US" dirty="0"/>
          </a:p>
        </p:txBody>
      </p:sp>
    </p:spTree>
    <p:extLst>
      <p:ext uri="{BB962C8B-B14F-4D97-AF65-F5344CB8AC3E}">
        <p14:creationId xmlns:p14="http://schemas.microsoft.com/office/powerpoint/2010/main" val="4216952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AC804-2381-978E-689E-A3953ADE15C3}"/>
              </a:ext>
            </a:extLst>
          </p:cNvPr>
          <p:cNvSpPr>
            <a:spLocks noGrp="1"/>
          </p:cNvSpPr>
          <p:nvPr>
            <p:ph idx="1"/>
          </p:nvPr>
        </p:nvSpPr>
        <p:spPr>
          <a:xfrm>
            <a:off x="838200" y="1307591"/>
            <a:ext cx="8957153" cy="4617219"/>
          </a:xfrm>
        </p:spPr>
        <p:txBody>
          <a:bodyPr/>
          <a:lstStyle/>
          <a:p>
            <a:r>
              <a:rPr lang="en-US" sz="2000" dirty="0"/>
              <a:t>Successful pilot</a:t>
            </a:r>
          </a:p>
          <a:p>
            <a:r>
              <a:rPr lang="en-US" sz="2000" dirty="0"/>
              <a:t>Successful </a:t>
            </a:r>
            <a:r>
              <a:rPr lang="en-US" sz="2000" dirty="0" err="1"/>
              <a:t>NovoNordisk</a:t>
            </a:r>
            <a:r>
              <a:rPr lang="en-US" sz="2000" dirty="0"/>
              <a:t> submission</a:t>
            </a:r>
          </a:p>
          <a:p>
            <a:r>
              <a:rPr lang="en-US" sz="2000" dirty="0" err="1"/>
              <a:t>NovoNordisk</a:t>
            </a:r>
            <a:r>
              <a:rPr lang="en-US" sz="2000" dirty="0"/>
              <a:t> now doing 30-40% of their trials fully in R and increasing</a:t>
            </a:r>
          </a:p>
          <a:p>
            <a:endParaRPr lang="en-US" sz="2000" dirty="0"/>
          </a:p>
          <a:p>
            <a:r>
              <a:rPr lang="en-US" sz="2000" dirty="0"/>
              <a:t>Other companies following this trend.</a:t>
            </a:r>
          </a:p>
          <a:p>
            <a:pPr marL="0" indent="0">
              <a:buNone/>
            </a:pPr>
            <a:endParaRPr lang="en-US" sz="2000" dirty="0"/>
          </a:p>
        </p:txBody>
      </p:sp>
      <p:sp>
        <p:nvSpPr>
          <p:cNvPr id="3" name="Slide Number Placeholder 2">
            <a:extLst>
              <a:ext uri="{FF2B5EF4-FFF2-40B4-BE49-F238E27FC236}">
                <a16:creationId xmlns:a16="http://schemas.microsoft.com/office/drawing/2014/main" id="{C5DE072A-4EB5-8543-86F0-200DB35C06F5}"/>
              </a:ext>
            </a:extLst>
          </p:cNvPr>
          <p:cNvSpPr>
            <a:spLocks noGrp="1"/>
          </p:cNvSpPr>
          <p:nvPr>
            <p:ph type="sldNum" sz="quarter" idx="12"/>
          </p:nvPr>
        </p:nvSpPr>
        <p:spPr/>
        <p:txBody>
          <a:bodyPr/>
          <a:lstStyle/>
          <a:p>
            <a:fld id="{49547543-1012-3B42-87D3-9C910E88F9FE}" type="slidenum">
              <a:rPr lang="en-US" smtClean="0"/>
              <a:t>40</a:t>
            </a:fld>
            <a:endParaRPr lang="en-US"/>
          </a:p>
        </p:txBody>
      </p:sp>
      <p:sp>
        <p:nvSpPr>
          <p:cNvPr id="4" name="Title 3">
            <a:extLst>
              <a:ext uri="{FF2B5EF4-FFF2-40B4-BE49-F238E27FC236}">
                <a16:creationId xmlns:a16="http://schemas.microsoft.com/office/drawing/2014/main" id="{D025AF30-53CF-3335-C588-F969ACBE600E}"/>
              </a:ext>
            </a:extLst>
          </p:cNvPr>
          <p:cNvSpPr>
            <a:spLocks noGrp="1"/>
          </p:cNvSpPr>
          <p:nvPr>
            <p:ph type="title"/>
          </p:nvPr>
        </p:nvSpPr>
        <p:spPr/>
        <p:txBody>
          <a:bodyPr/>
          <a:lstStyle/>
          <a:p>
            <a:r>
              <a:rPr lang="en-US" dirty="0"/>
              <a:t>Submissions</a:t>
            </a:r>
          </a:p>
        </p:txBody>
      </p:sp>
      <p:sp>
        <p:nvSpPr>
          <p:cNvPr id="5" name="Text Placeholder 4">
            <a:extLst>
              <a:ext uri="{FF2B5EF4-FFF2-40B4-BE49-F238E27FC236}">
                <a16:creationId xmlns:a16="http://schemas.microsoft.com/office/drawing/2014/main" id="{9891B6D2-85F1-F827-FFE7-35D12939C8C3}"/>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0185929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1191588" y="2717278"/>
            <a:ext cx="6795656" cy="2077492"/>
          </a:xfrm>
        </p:spPr>
        <p:txBody>
          <a:bodyPr/>
          <a:lstStyle/>
          <a:p>
            <a:r>
              <a:rPr lang="en-US" dirty="0"/>
              <a:t>Comparing Analysis Method Implementations in Software (</a:t>
            </a:r>
            <a:r>
              <a:rPr lang="en-GB" dirty="0"/>
              <a:t>CAMIS)</a:t>
            </a:r>
            <a:endParaRPr lang="en-US" dirty="0"/>
          </a:p>
        </p:txBody>
      </p:sp>
      <p:pic>
        <p:nvPicPr>
          <p:cNvPr id="3" name="Picture 2" descr="A blue sign with white text&#10;&#10;Description automatically generated with medium confidence">
            <a:extLst>
              <a:ext uri="{FF2B5EF4-FFF2-40B4-BE49-F238E27FC236}">
                <a16:creationId xmlns:a16="http://schemas.microsoft.com/office/drawing/2014/main" id="{03848680-DDB1-593D-2FDD-E8490F2159DD}"/>
              </a:ext>
            </a:extLst>
          </p:cNvPr>
          <p:cNvPicPr>
            <a:picLocks noChangeAspect="1"/>
          </p:cNvPicPr>
          <p:nvPr/>
        </p:nvPicPr>
        <p:blipFill>
          <a:blip r:embed="rId3"/>
          <a:stretch>
            <a:fillRect/>
          </a:stretch>
        </p:blipFill>
        <p:spPr>
          <a:xfrm>
            <a:off x="6964017" y="1105988"/>
            <a:ext cx="5227983" cy="1082201"/>
          </a:xfrm>
          <a:prstGeom prst="rect">
            <a:avLst/>
          </a:prstGeom>
        </p:spPr>
      </p:pic>
      <p:pic>
        <p:nvPicPr>
          <p:cNvPr id="4" name="Picture 3" descr="Qr code&#10;&#10;Description automatically generated">
            <a:extLst>
              <a:ext uri="{FF2B5EF4-FFF2-40B4-BE49-F238E27FC236}">
                <a16:creationId xmlns:a16="http://schemas.microsoft.com/office/drawing/2014/main" id="{EA06FF35-0342-3198-36D7-114F6FBE57A7}"/>
              </a:ext>
            </a:extLst>
          </p:cNvPr>
          <p:cNvPicPr>
            <a:picLocks noChangeAspect="1"/>
          </p:cNvPicPr>
          <p:nvPr/>
        </p:nvPicPr>
        <p:blipFill>
          <a:blip r:embed="rId4"/>
          <a:stretch>
            <a:fillRect/>
          </a:stretch>
        </p:blipFill>
        <p:spPr>
          <a:xfrm>
            <a:off x="8412117" y="2605844"/>
            <a:ext cx="1342969" cy="1335789"/>
          </a:xfrm>
          <a:prstGeom prst="rect">
            <a:avLst/>
          </a:prstGeom>
        </p:spPr>
      </p:pic>
      <p:pic>
        <p:nvPicPr>
          <p:cNvPr id="5" name="Picture 4" descr="Graphical user interface&#10;&#10;Description automatically generated">
            <a:extLst>
              <a:ext uri="{FF2B5EF4-FFF2-40B4-BE49-F238E27FC236}">
                <a16:creationId xmlns:a16="http://schemas.microsoft.com/office/drawing/2014/main" id="{30C039BE-5897-1332-31F0-C192043BE17D}"/>
              </a:ext>
            </a:extLst>
          </p:cNvPr>
          <p:cNvPicPr>
            <a:picLocks noChangeAspect="1"/>
          </p:cNvPicPr>
          <p:nvPr/>
        </p:nvPicPr>
        <p:blipFill>
          <a:blip r:embed="rId5"/>
          <a:stretch>
            <a:fillRect/>
          </a:stretch>
        </p:blipFill>
        <p:spPr>
          <a:xfrm>
            <a:off x="9824501" y="2354896"/>
            <a:ext cx="2378178" cy="1837683"/>
          </a:xfrm>
          <a:prstGeom prst="rect">
            <a:avLst/>
          </a:prstGeom>
        </p:spPr>
      </p:pic>
    </p:spTree>
    <p:extLst>
      <p:ext uri="{BB962C8B-B14F-4D97-AF65-F5344CB8AC3E}">
        <p14:creationId xmlns:p14="http://schemas.microsoft.com/office/powerpoint/2010/main" val="4645713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2"/>
          <p:cNvSpPr txBox="1">
            <a:spLocks noGrp="1"/>
          </p:cNvSpPr>
          <p:nvPr>
            <p:ph type="body" idx="1"/>
          </p:nvPr>
        </p:nvSpPr>
        <p:spPr>
          <a:xfrm>
            <a:off x="353762" y="1174848"/>
            <a:ext cx="11385954" cy="3000000"/>
          </a:xfrm>
          <a:prstGeom prst="rect">
            <a:avLst/>
          </a:prstGeom>
          <a:noFill/>
          <a:ln>
            <a:noFill/>
          </a:ln>
        </p:spPr>
        <p:txBody>
          <a:bodyPr spcFirstLastPara="1" wrap="square" lIns="91425" tIns="45700" rIns="91425" bIns="45700" anchor="t" anchorCtr="0">
            <a:noAutofit/>
          </a:bodyPr>
          <a:lstStyle/>
          <a:p>
            <a:pPr marL="25400" indent="0">
              <a:buNone/>
            </a:pPr>
            <a:r>
              <a:rPr lang="en-US" sz="3200" dirty="0"/>
              <a:t>Rounding</a:t>
            </a:r>
            <a:endParaRPr lang="en-GB" sz="2600" b="0" i="0" dirty="0">
              <a:solidFill>
                <a:srgbClr val="373A3C"/>
              </a:solidFill>
              <a:effectLst/>
              <a:latin typeface="Calibri" panose="020F0502020204030204" pitchFamily="34" charset="0"/>
              <a:cs typeface="Calibri" panose="020F0502020204030204" pitchFamily="34" charset="0"/>
            </a:endParaRPr>
          </a:p>
          <a:p>
            <a:r>
              <a:rPr lang="en-GB" sz="2600" b="0" i="0" dirty="0">
                <a:solidFill>
                  <a:srgbClr val="373A3C"/>
                </a:solidFill>
                <a:effectLst/>
                <a:latin typeface="Calibri" panose="020F0502020204030204" pitchFamily="34" charset="0"/>
                <a:cs typeface="Calibri" panose="020F0502020204030204" pitchFamily="34" charset="0"/>
              </a:rPr>
              <a:t>Explains how results on knife edge are rounded (e.g. 1.2345)</a:t>
            </a:r>
          </a:p>
          <a:p>
            <a:pPr lvl="1"/>
            <a:r>
              <a:rPr lang="en-GB" sz="2200" dirty="0">
                <a:solidFill>
                  <a:srgbClr val="373A3C"/>
                </a:solidFill>
                <a:latin typeface="Source Sans Pro" panose="020B0503030403020204" pitchFamily="34" charset="0"/>
              </a:rPr>
              <a:t>A</a:t>
            </a:r>
            <a:r>
              <a:rPr lang="en-GB" sz="2200" b="0" i="0" dirty="0">
                <a:solidFill>
                  <a:srgbClr val="373A3C"/>
                </a:solidFill>
                <a:effectLst/>
                <a:latin typeface="Source Sans Pro" panose="020B0503030403020204" pitchFamily="34" charset="0"/>
              </a:rPr>
              <a:t>s default base R will round ‘to even’ (e.g. 1.234)</a:t>
            </a:r>
          </a:p>
          <a:p>
            <a:pPr lvl="1"/>
            <a:r>
              <a:rPr lang="en-GB" sz="2200" dirty="0">
                <a:solidFill>
                  <a:srgbClr val="373A3C"/>
                </a:solidFill>
                <a:latin typeface="Source Sans Pro" panose="020B0503030403020204" pitchFamily="34" charset="0"/>
              </a:rPr>
              <a:t>SAS will round ‘away from zero’ (e.g. 1.235)</a:t>
            </a:r>
            <a:endParaRPr lang="en-GB" sz="3000" dirty="0"/>
          </a:p>
          <a:p>
            <a:r>
              <a:rPr lang="en-GB" sz="2600" dirty="0"/>
              <a:t>Explains how to make R and SAS give the same answers</a:t>
            </a:r>
          </a:p>
          <a:p>
            <a:pPr lvl="1"/>
            <a:r>
              <a:rPr lang="en-GB" sz="2200" dirty="0">
                <a:solidFill>
                  <a:srgbClr val="373A3C"/>
                </a:solidFill>
                <a:latin typeface="Source Sans Pro" panose="020B0503030403020204" pitchFamily="34" charset="0"/>
              </a:rPr>
              <a:t>Use janitor package:  </a:t>
            </a:r>
            <a:r>
              <a:rPr lang="en-GB" sz="2200" dirty="0" err="1">
                <a:solidFill>
                  <a:srgbClr val="373A3C"/>
                </a:solidFill>
                <a:latin typeface="Source Sans Pro" panose="020B0503030403020204" pitchFamily="34" charset="0"/>
              </a:rPr>
              <a:t>round_half_up</a:t>
            </a:r>
            <a:r>
              <a:rPr lang="en-GB" sz="2200" dirty="0">
                <a:solidFill>
                  <a:srgbClr val="373A3C"/>
                </a:solidFill>
                <a:latin typeface="Source Sans Pro" panose="020B0503030403020204" pitchFamily="34" charset="0"/>
              </a:rPr>
              <a:t>()</a:t>
            </a:r>
          </a:p>
          <a:p>
            <a:pPr lvl="1"/>
            <a:r>
              <a:rPr lang="en-GB" sz="2200" dirty="0">
                <a:solidFill>
                  <a:srgbClr val="373A3C"/>
                </a:solidFill>
                <a:latin typeface="Source Sans Pro" panose="020B0503030403020204" pitchFamily="34" charset="0"/>
              </a:rPr>
              <a:t>Use SAS </a:t>
            </a:r>
            <a:r>
              <a:rPr lang="en-GB" sz="2200" dirty="0" err="1">
                <a:solidFill>
                  <a:srgbClr val="373A3C"/>
                </a:solidFill>
                <a:latin typeface="Source Sans Pro" panose="020B0503030403020204" pitchFamily="34" charset="0"/>
              </a:rPr>
              <a:t>rounde</a:t>
            </a:r>
            <a:r>
              <a:rPr lang="en-GB" sz="2200" dirty="0">
                <a:solidFill>
                  <a:srgbClr val="373A3C"/>
                </a:solidFill>
                <a:latin typeface="Source Sans Pro" panose="020B0503030403020204" pitchFamily="34" charset="0"/>
              </a:rPr>
              <a:t> function</a:t>
            </a:r>
          </a:p>
        </p:txBody>
      </p:sp>
      <p:sp>
        <p:nvSpPr>
          <p:cNvPr id="64" name="Google Shape;64;p2"/>
          <p:cNvSpPr txBox="1">
            <a:spLocks noGrp="1"/>
          </p:cNvSpPr>
          <p:nvPr>
            <p:ph type="title"/>
          </p:nvPr>
        </p:nvSpPr>
        <p:spPr>
          <a:xfrm>
            <a:off x="353763" y="417838"/>
            <a:ext cx="11159045" cy="104762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BBBCBC"/>
              </a:buClr>
              <a:buSzPts val="3600"/>
              <a:buFont typeface="Helvetica Neue"/>
              <a:buNone/>
            </a:pPr>
            <a:r>
              <a:rPr lang="en-US" dirty="0"/>
              <a:t>Differences Exist Between Software</a:t>
            </a:r>
            <a:endParaRPr dirty="0"/>
          </a:p>
        </p:txBody>
      </p:sp>
      <p:pic>
        <p:nvPicPr>
          <p:cNvPr id="2" name="Picture 1" descr="Graphical user interface&#10;&#10;Description automatically generated">
            <a:extLst>
              <a:ext uri="{FF2B5EF4-FFF2-40B4-BE49-F238E27FC236}">
                <a16:creationId xmlns:a16="http://schemas.microsoft.com/office/drawing/2014/main" id="{14118059-8C66-0A91-6A59-88CDE6851568}"/>
              </a:ext>
            </a:extLst>
          </p:cNvPr>
          <p:cNvPicPr>
            <a:picLocks noChangeAspect="1"/>
          </p:cNvPicPr>
          <p:nvPr/>
        </p:nvPicPr>
        <p:blipFill>
          <a:blip r:embed="rId3"/>
          <a:stretch>
            <a:fillRect/>
          </a:stretch>
        </p:blipFill>
        <p:spPr>
          <a:xfrm>
            <a:off x="10047338" y="-129463"/>
            <a:ext cx="2378178" cy="1837683"/>
          </a:xfrm>
          <a:prstGeom prst="rect">
            <a:avLst/>
          </a:prstGeom>
        </p:spPr>
      </p:pic>
      <p:pic>
        <p:nvPicPr>
          <p:cNvPr id="3" name="Picture 2" descr="Qr code&#10;&#10;Description automatically generated">
            <a:extLst>
              <a:ext uri="{FF2B5EF4-FFF2-40B4-BE49-F238E27FC236}">
                <a16:creationId xmlns:a16="http://schemas.microsoft.com/office/drawing/2014/main" id="{A521156C-6FEE-2988-3296-BFABC02791F5}"/>
              </a:ext>
            </a:extLst>
          </p:cNvPr>
          <p:cNvPicPr>
            <a:picLocks noChangeAspect="1"/>
          </p:cNvPicPr>
          <p:nvPr/>
        </p:nvPicPr>
        <p:blipFill>
          <a:blip r:embed="rId4"/>
          <a:stretch>
            <a:fillRect/>
          </a:stretch>
        </p:blipFill>
        <p:spPr>
          <a:xfrm>
            <a:off x="9444462" y="307082"/>
            <a:ext cx="969777" cy="964592"/>
          </a:xfrm>
          <a:prstGeom prst="rect">
            <a:avLst/>
          </a:prstGeom>
        </p:spPr>
      </p:pic>
      <p:pic>
        <p:nvPicPr>
          <p:cNvPr id="4" name="Picture 3" descr="A blue sign with white text&#10;&#10;Description automatically generated with medium confidence">
            <a:extLst>
              <a:ext uri="{FF2B5EF4-FFF2-40B4-BE49-F238E27FC236}">
                <a16:creationId xmlns:a16="http://schemas.microsoft.com/office/drawing/2014/main" id="{A1FD1C40-03E1-FFB4-ABA8-5E2F7B917395}"/>
              </a:ext>
            </a:extLst>
          </p:cNvPr>
          <p:cNvPicPr>
            <a:picLocks noChangeAspect="1"/>
          </p:cNvPicPr>
          <p:nvPr/>
        </p:nvPicPr>
        <p:blipFill>
          <a:blip r:embed="rId5"/>
          <a:stretch>
            <a:fillRect/>
          </a:stretch>
        </p:blipFill>
        <p:spPr>
          <a:xfrm>
            <a:off x="-1" y="5735039"/>
            <a:ext cx="5476569" cy="1133658"/>
          </a:xfrm>
          <a:prstGeom prst="rect">
            <a:avLst/>
          </a:prstGeom>
        </p:spPr>
      </p:pic>
    </p:spTree>
    <p:extLst>
      <p:ext uri="{BB962C8B-B14F-4D97-AF65-F5344CB8AC3E}">
        <p14:creationId xmlns:p14="http://schemas.microsoft.com/office/powerpoint/2010/main" val="38093724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0434F22-03ED-004B-AB95-608B7AB95EA2}"/>
              </a:ext>
            </a:extLst>
          </p:cNvPr>
          <p:cNvSpPr>
            <a:spLocks noGrp="1"/>
          </p:cNvSpPr>
          <p:nvPr>
            <p:ph type="sldNum" sz="quarter" idx="12"/>
          </p:nvPr>
        </p:nvSpPr>
        <p:spPr/>
        <p:txBody>
          <a:bodyPr/>
          <a:lstStyle/>
          <a:p>
            <a:fld id="{49547543-1012-3B42-87D3-9C910E88F9FE}" type="slidenum">
              <a:rPr lang="en-US" smtClean="0"/>
              <a:pPr/>
              <a:t>43</a:t>
            </a:fld>
            <a:endParaRPr lang="en-US"/>
          </a:p>
        </p:txBody>
      </p:sp>
      <p:sp>
        <p:nvSpPr>
          <p:cNvPr id="2" name="Title 1">
            <a:extLst>
              <a:ext uri="{FF2B5EF4-FFF2-40B4-BE49-F238E27FC236}">
                <a16:creationId xmlns:a16="http://schemas.microsoft.com/office/drawing/2014/main" id="{00DF27A4-23A3-5F40-B891-AC2B5341C76E}"/>
              </a:ext>
            </a:extLst>
          </p:cNvPr>
          <p:cNvSpPr>
            <a:spLocks noGrp="1"/>
          </p:cNvSpPr>
          <p:nvPr>
            <p:ph type="title"/>
          </p:nvPr>
        </p:nvSpPr>
        <p:spPr>
          <a:xfrm>
            <a:off x="582168" y="466344"/>
            <a:ext cx="10515600" cy="964591"/>
          </a:xfrm>
        </p:spPr>
        <p:txBody>
          <a:bodyPr/>
          <a:lstStyle/>
          <a:p>
            <a:r>
              <a:rPr lang="en-US" dirty="0"/>
              <a:t>Project 12345 – R vs SAS Results</a:t>
            </a:r>
            <a:br>
              <a:rPr lang="en-US" dirty="0"/>
            </a:br>
            <a:endParaRPr lang="en-US" dirty="0"/>
          </a:p>
        </p:txBody>
      </p:sp>
      <p:pic>
        <p:nvPicPr>
          <p:cNvPr id="7" name="Picture 6">
            <a:extLst>
              <a:ext uri="{FF2B5EF4-FFF2-40B4-BE49-F238E27FC236}">
                <a16:creationId xmlns:a16="http://schemas.microsoft.com/office/drawing/2014/main" id="{A7F6F8FD-7CE1-D0D9-7E13-700BA6F58D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088" y="1279230"/>
            <a:ext cx="8424701" cy="4993105"/>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10">
            <a:extLst>
              <a:ext uri="{FF2B5EF4-FFF2-40B4-BE49-F238E27FC236}">
                <a16:creationId xmlns:a16="http://schemas.microsoft.com/office/drawing/2014/main" id="{B88F9BB4-44BA-DA4E-B2F5-E6CCBF961ABB}"/>
              </a:ext>
            </a:extLst>
          </p:cNvPr>
          <p:cNvSpPr txBox="1">
            <a:spLocks/>
          </p:cNvSpPr>
          <p:nvPr/>
        </p:nvSpPr>
        <p:spPr>
          <a:xfrm>
            <a:off x="7046976" y="32833"/>
            <a:ext cx="10515598" cy="356616"/>
          </a:xfrm>
          <a:prstGeom prst="rect">
            <a:avLst/>
          </a:prstGeom>
        </p:spPr>
        <p:txBody>
          <a:bodyPr vert="horz" lIns="0" tIns="0" rIns="0" bIns="0" rtlCol="0">
            <a:noAutofit/>
          </a:bodyPr>
          <a:lstStyle>
            <a:lvl1pPr marL="0" marR="0" indent="0" algn="l" defTabSz="914400" rtl="0" eaLnBrk="1" fontAlgn="auto" latinLnBrk="0" hangingPunct="1">
              <a:lnSpc>
                <a:spcPct val="110000"/>
              </a:lnSpc>
              <a:spcBef>
                <a:spcPts val="900"/>
              </a:spcBef>
              <a:spcAft>
                <a:spcPts val="0"/>
              </a:spcAft>
              <a:buClrTx/>
              <a:buSzTx/>
              <a:buFontTx/>
              <a:buNone/>
              <a:tabLst/>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0"/>
              </a:spcBef>
              <a:spcAft>
                <a:spcPts val="1300"/>
              </a:spcAft>
              <a:buFontTx/>
              <a:buBlip>
                <a:blip r:embed="rId4"/>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0"/>
              </a:spcBef>
              <a:spcAft>
                <a:spcPts val="1300"/>
              </a:spcAft>
              <a:buFontTx/>
              <a:buBlip>
                <a:blip r:embed="rId4"/>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With Thanks to Mia Qi &amp; Min-Hua Jen</a:t>
            </a:r>
            <a:endParaRPr lang="en-US" dirty="0"/>
          </a:p>
        </p:txBody>
      </p:sp>
    </p:spTree>
    <p:extLst>
      <p:ext uri="{BB962C8B-B14F-4D97-AF65-F5344CB8AC3E}">
        <p14:creationId xmlns:p14="http://schemas.microsoft.com/office/powerpoint/2010/main" val="7003264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2"/>
          <p:cNvSpPr txBox="1">
            <a:spLocks noGrp="1"/>
          </p:cNvSpPr>
          <p:nvPr>
            <p:ph type="body" idx="1"/>
          </p:nvPr>
        </p:nvSpPr>
        <p:spPr>
          <a:xfrm>
            <a:off x="240307" y="826736"/>
            <a:ext cx="11385954" cy="3000000"/>
          </a:xfrm>
          <a:prstGeom prst="rect">
            <a:avLst/>
          </a:prstGeom>
          <a:noFill/>
          <a:ln>
            <a:noFill/>
          </a:ln>
        </p:spPr>
        <p:txBody>
          <a:bodyPr spcFirstLastPara="1" wrap="square" lIns="91425" tIns="45700" rIns="91425" bIns="45700" anchor="t" anchorCtr="0">
            <a:noAutofit/>
          </a:bodyPr>
          <a:lstStyle/>
          <a:p>
            <a:r>
              <a:rPr lang="en-US" sz="2800" dirty="0">
                <a:latin typeface="Calibri" panose="020F0502020204030204" pitchFamily="34" charset="0"/>
                <a:cs typeface="Calibri" panose="020F0502020204030204" pitchFamily="34" charset="0"/>
              </a:rPr>
              <a:t>Discrepancies between SAS and R can be caused by:</a:t>
            </a:r>
          </a:p>
          <a:p>
            <a:pPr lvl="1"/>
            <a:r>
              <a:rPr lang="en-US" sz="2400" dirty="0">
                <a:latin typeface="Calibri" panose="020F0502020204030204" pitchFamily="34" charset="0"/>
                <a:cs typeface="Calibri" panose="020F0502020204030204" pitchFamily="34" charset="0"/>
              </a:rPr>
              <a:t>Default methods for handling ties in cox model are different:  R uses “</a:t>
            </a:r>
            <a:r>
              <a:rPr lang="en-US" sz="2400" dirty="0" err="1">
                <a:latin typeface="Calibri" panose="020F0502020204030204" pitchFamily="34" charset="0"/>
                <a:cs typeface="Calibri" panose="020F0502020204030204" pitchFamily="34" charset="0"/>
              </a:rPr>
              <a:t>Efron</a:t>
            </a:r>
            <a:r>
              <a:rPr lang="en-US" sz="2400" dirty="0">
                <a:latin typeface="Calibri" panose="020F0502020204030204" pitchFamily="34" charset="0"/>
                <a:cs typeface="Calibri" panose="020F0502020204030204" pitchFamily="34" charset="0"/>
              </a:rPr>
              <a:t>”, SAS uses “Breslow”.</a:t>
            </a:r>
          </a:p>
          <a:p>
            <a:pPr lvl="1"/>
            <a:r>
              <a:rPr lang="en-US" sz="2400" dirty="0">
                <a:latin typeface="Calibri" panose="020F0502020204030204" pitchFamily="34" charset="0"/>
                <a:cs typeface="Calibri" panose="020F0502020204030204" pitchFamily="34" charset="0"/>
              </a:rPr>
              <a:t>Default methods for CIs for KM estimators: R uses “log”, SAS uses “log-log”</a:t>
            </a:r>
          </a:p>
          <a:p>
            <a:pPr lvl="1"/>
            <a:r>
              <a:rPr lang="en-US" sz="2400" dirty="0">
                <a:latin typeface="Calibri" panose="020F0502020204030204" pitchFamily="34" charset="0"/>
                <a:cs typeface="Calibri" panose="020F0502020204030204" pitchFamily="34" charset="0"/>
              </a:rPr>
              <a:t>No events after the median survival probability </a:t>
            </a:r>
          </a:p>
          <a:p>
            <a:pPr lvl="2"/>
            <a:r>
              <a:rPr lang="en-US" sz="1800" dirty="0">
                <a:latin typeface="Calibri" panose="020F0502020204030204" pitchFamily="34" charset="0"/>
                <a:cs typeface="Calibri" panose="020F0502020204030204" pitchFamily="34" charset="0"/>
              </a:rPr>
              <a:t>SAS selects smallest event time for which the survival estimate is &lt;0.5 (median)</a:t>
            </a:r>
          </a:p>
          <a:p>
            <a:pPr lvl="2"/>
            <a:r>
              <a:rPr lang="en-US" sz="1800" dirty="0">
                <a:latin typeface="Calibri" panose="020F0502020204030204" pitchFamily="34" charset="0"/>
                <a:cs typeface="Calibri" panose="020F0502020204030204" pitchFamily="34" charset="0"/>
              </a:rPr>
              <a:t>R selects the mid-point of the times, with survival estimate at 50%</a:t>
            </a:r>
          </a:p>
          <a:p>
            <a:pPr lvl="1"/>
            <a:r>
              <a:rPr lang="en-US" sz="2400" dirty="0">
                <a:latin typeface="Calibri" panose="020F0502020204030204" pitchFamily="34" charset="0"/>
                <a:cs typeface="Calibri" panose="020F0502020204030204" pitchFamily="34" charset="0"/>
              </a:rPr>
              <a:t>No events after a Landmark Estimate</a:t>
            </a:r>
          </a:p>
          <a:p>
            <a:pPr lvl="2"/>
            <a:r>
              <a:rPr lang="en-US" sz="2000" dirty="0">
                <a:latin typeface="Calibri" panose="020F0502020204030204" pitchFamily="34" charset="0"/>
                <a:cs typeface="Calibri" panose="020F0502020204030204" pitchFamily="34" charset="0"/>
              </a:rPr>
              <a:t>SAS returns value of NE </a:t>
            </a:r>
          </a:p>
          <a:p>
            <a:pPr lvl="2"/>
            <a:r>
              <a:rPr lang="en-US" sz="2000" dirty="0">
                <a:latin typeface="Calibri" panose="020F0502020204030204" pitchFamily="34" charset="0"/>
                <a:cs typeface="Calibri" panose="020F0502020204030204" pitchFamily="34" charset="0"/>
              </a:rPr>
              <a:t>R carries forward the survival estimates from the latest timepoint that an event occurred</a:t>
            </a:r>
          </a:p>
        </p:txBody>
      </p:sp>
      <p:sp>
        <p:nvSpPr>
          <p:cNvPr id="64" name="Google Shape;64;p2"/>
          <p:cNvSpPr txBox="1">
            <a:spLocks noGrp="1"/>
          </p:cNvSpPr>
          <p:nvPr>
            <p:ph type="title"/>
          </p:nvPr>
        </p:nvSpPr>
        <p:spPr>
          <a:xfrm>
            <a:off x="353762" y="265566"/>
            <a:ext cx="11159045" cy="104762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BBBCBC"/>
              </a:buClr>
              <a:buSzPts val="3600"/>
              <a:buFont typeface="Helvetica Neue"/>
              <a:buNone/>
            </a:pPr>
            <a:r>
              <a:rPr lang="en-US" dirty="0"/>
              <a:t>The CAMIS repository – Survival Analysis</a:t>
            </a:r>
            <a:endParaRPr dirty="0"/>
          </a:p>
        </p:txBody>
      </p:sp>
      <p:pic>
        <p:nvPicPr>
          <p:cNvPr id="2" name="Picture 1" descr="Graphical user interface&#10;&#10;Description automatically generated">
            <a:extLst>
              <a:ext uri="{FF2B5EF4-FFF2-40B4-BE49-F238E27FC236}">
                <a16:creationId xmlns:a16="http://schemas.microsoft.com/office/drawing/2014/main" id="{14118059-8C66-0A91-6A59-88CDE6851568}"/>
              </a:ext>
            </a:extLst>
          </p:cNvPr>
          <p:cNvPicPr>
            <a:picLocks noChangeAspect="1"/>
          </p:cNvPicPr>
          <p:nvPr/>
        </p:nvPicPr>
        <p:blipFill>
          <a:blip r:embed="rId3"/>
          <a:stretch>
            <a:fillRect/>
          </a:stretch>
        </p:blipFill>
        <p:spPr>
          <a:xfrm>
            <a:off x="10047338" y="-129463"/>
            <a:ext cx="2378178" cy="1837683"/>
          </a:xfrm>
          <a:prstGeom prst="rect">
            <a:avLst/>
          </a:prstGeom>
        </p:spPr>
      </p:pic>
      <p:pic>
        <p:nvPicPr>
          <p:cNvPr id="4" name="Picture 3" descr="A blue sign with white text&#10;&#10;Description automatically generated with medium confidence">
            <a:extLst>
              <a:ext uri="{FF2B5EF4-FFF2-40B4-BE49-F238E27FC236}">
                <a16:creationId xmlns:a16="http://schemas.microsoft.com/office/drawing/2014/main" id="{A1FD1C40-03E1-FFB4-ABA8-5E2F7B917395}"/>
              </a:ext>
            </a:extLst>
          </p:cNvPr>
          <p:cNvPicPr>
            <a:picLocks noChangeAspect="1"/>
          </p:cNvPicPr>
          <p:nvPr/>
        </p:nvPicPr>
        <p:blipFill>
          <a:blip r:embed="rId4"/>
          <a:stretch>
            <a:fillRect/>
          </a:stretch>
        </p:blipFill>
        <p:spPr>
          <a:xfrm>
            <a:off x="-1" y="5735039"/>
            <a:ext cx="5476569" cy="1133658"/>
          </a:xfrm>
          <a:prstGeom prst="rect">
            <a:avLst/>
          </a:prstGeom>
        </p:spPr>
      </p:pic>
      <p:sp>
        <p:nvSpPr>
          <p:cNvPr id="5" name="Text Placeholder 10">
            <a:extLst>
              <a:ext uri="{FF2B5EF4-FFF2-40B4-BE49-F238E27FC236}">
                <a16:creationId xmlns:a16="http://schemas.microsoft.com/office/drawing/2014/main" id="{8D310BA1-BCE0-7229-1B4E-EE300B069D73}"/>
              </a:ext>
            </a:extLst>
          </p:cNvPr>
          <p:cNvSpPr txBox="1">
            <a:spLocks/>
          </p:cNvSpPr>
          <p:nvPr/>
        </p:nvSpPr>
        <p:spPr>
          <a:xfrm>
            <a:off x="8805719" y="5488052"/>
            <a:ext cx="5414176" cy="356616"/>
          </a:xfrm>
          <a:prstGeom prst="rect">
            <a:avLst/>
          </a:prstGeom>
        </p:spPr>
        <p:txBody>
          <a:bodyPr vert="horz" lIns="0" tIns="0" rIns="0" bIns="0" rtlCol="0">
            <a:noAutofit/>
          </a:bodyPr>
          <a:lstStyle>
            <a:lvl1pPr marL="0" marR="0" indent="0" algn="l" defTabSz="914400" rtl="0" eaLnBrk="1" fontAlgn="auto" latinLnBrk="0" hangingPunct="1">
              <a:lnSpc>
                <a:spcPct val="110000"/>
              </a:lnSpc>
              <a:spcBef>
                <a:spcPts val="900"/>
              </a:spcBef>
              <a:spcAft>
                <a:spcPts val="0"/>
              </a:spcAft>
              <a:buClrTx/>
              <a:buSzTx/>
              <a:buFontTx/>
              <a:buNone/>
              <a:tabLst/>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0"/>
              </a:spcBef>
              <a:spcAft>
                <a:spcPts val="1300"/>
              </a:spcAft>
              <a:buFontTx/>
              <a:buBlip>
                <a:blip r:embed="rId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0"/>
              </a:spcBef>
              <a:spcAft>
                <a:spcPts val="1300"/>
              </a:spcAft>
              <a:buFontTx/>
              <a:buBlip>
                <a:blip r:embed="rId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400" b="1" i="1" dirty="0">
                <a:solidFill>
                  <a:schemeClr val="tx1">
                    <a:lumMod val="50000"/>
                  </a:schemeClr>
                </a:solidFill>
              </a:rPr>
              <a:t>With Thanks to Mia Qi &amp; Min-Hua Jen</a:t>
            </a:r>
            <a:endParaRPr lang="en-US" sz="1400" b="1" i="1" dirty="0">
              <a:solidFill>
                <a:schemeClr val="tx1">
                  <a:lumMod val="50000"/>
                </a:schemeClr>
              </a:solidFill>
            </a:endParaRPr>
          </a:p>
        </p:txBody>
      </p:sp>
    </p:spTree>
    <p:extLst>
      <p:ext uri="{BB962C8B-B14F-4D97-AF65-F5344CB8AC3E}">
        <p14:creationId xmlns:p14="http://schemas.microsoft.com/office/powerpoint/2010/main" val="9770526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0434F22-03ED-004B-AB95-608B7AB95EA2}"/>
              </a:ext>
            </a:extLst>
          </p:cNvPr>
          <p:cNvSpPr>
            <a:spLocks noGrp="1"/>
          </p:cNvSpPr>
          <p:nvPr>
            <p:ph type="sldNum" sz="quarter" idx="12"/>
          </p:nvPr>
        </p:nvSpPr>
        <p:spPr/>
        <p:txBody>
          <a:bodyPr/>
          <a:lstStyle/>
          <a:p>
            <a:fld id="{49547543-1012-3B42-87D3-9C910E88F9FE}" type="slidenum">
              <a:rPr lang="en-US" smtClean="0"/>
              <a:pPr/>
              <a:t>45</a:t>
            </a:fld>
            <a:endParaRPr lang="en-US"/>
          </a:p>
        </p:txBody>
      </p:sp>
      <p:sp>
        <p:nvSpPr>
          <p:cNvPr id="2" name="Title 1">
            <a:extLst>
              <a:ext uri="{FF2B5EF4-FFF2-40B4-BE49-F238E27FC236}">
                <a16:creationId xmlns:a16="http://schemas.microsoft.com/office/drawing/2014/main" id="{00DF27A4-23A3-5F40-B891-AC2B5341C76E}"/>
              </a:ext>
            </a:extLst>
          </p:cNvPr>
          <p:cNvSpPr>
            <a:spLocks noGrp="1"/>
          </p:cNvSpPr>
          <p:nvPr>
            <p:ph type="title"/>
          </p:nvPr>
        </p:nvSpPr>
        <p:spPr/>
        <p:txBody>
          <a:bodyPr/>
          <a:lstStyle/>
          <a:p>
            <a:r>
              <a:rPr lang="en-US" dirty="0"/>
              <a:t>CAMIS White Paper</a:t>
            </a:r>
            <a:br>
              <a:rPr lang="en-US" dirty="0"/>
            </a:br>
            <a:endParaRPr lang="en-US" dirty="0"/>
          </a:p>
        </p:txBody>
      </p:sp>
      <p:pic>
        <p:nvPicPr>
          <p:cNvPr id="4" name="Picture 3" descr="Graphical user interface&#10;&#10;Description automatically generated">
            <a:extLst>
              <a:ext uri="{FF2B5EF4-FFF2-40B4-BE49-F238E27FC236}">
                <a16:creationId xmlns:a16="http://schemas.microsoft.com/office/drawing/2014/main" id="{B62D0204-91E6-D58C-D268-B73B8A957C46}"/>
              </a:ext>
            </a:extLst>
          </p:cNvPr>
          <p:cNvPicPr>
            <a:picLocks noChangeAspect="1"/>
          </p:cNvPicPr>
          <p:nvPr/>
        </p:nvPicPr>
        <p:blipFill>
          <a:blip r:embed="rId3"/>
          <a:stretch>
            <a:fillRect/>
          </a:stretch>
        </p:blipFill>
        <p:spPr>
          <a:xfrm>
            <a:off x="8975622" y="5159837"/>
            <a:ext cx="2378178" cy="1837683"/>
          </a:xfrm>
          <a:prstGeom prst="rect">
            <a:avLst/>
          </a:prstGeom>
        </p:spPr>
      </p:pic>
      <p:pic>
        <p:nvPicPr>
          <p:cNvPr id="6" name="Picture 5" descr="Qr code&#10;&#10;Description automatically generated">
            <a:extLst>
              <a:ext uri="{FF2B5EF4-FFF2-40B4-BE49-F238E27FC236}">
                <a16:creationId xmlns:a16="http://schemas.microsoft.com/office/drawing/2014/main" id="{8F65A899-0B1B-592A-D77C-4A9410B87DDF}"/>
              </a:ext>
            </a:extLst>
          </p:cNvPr>
          <p:cNvPicPr>
            <a:picLocks noChangeAspect="1"/>
          </p:cNvPicPr>
          <p:nvPr/>
        </p:nvPicPr>
        <p:blipFill>
          <a:blip r:embed="rId4"/>
          <a:stretch>
            <a:fillRect/>
          </a:stretch>
        </p:blipFill>
        <p:spPr>
          <a:xfrm>
            <a:off x="8608022" y="5622057"/>
            <a:ext cx="969777" cy="964592"/>
          </a:xfrm>
          <a:prstGeom prst="rect">
            <a:avLst/>
          </a:prstGeom>
        </p:spPr>
      </p:pic>
      <p:sp>
        <p:nvSpPr>
          <p:cNvPr id="8" name="TextBox 7">
            <a:extLst>
              <a:ext uri="{FF2B5EF4-FFF2-40B4-BE49-F238E27FC236}">
                <a16:creationId xmlns:a16="http://schemas.microsoft.com/office/drawing/2014/main" id="{DC2A6F3F-F842-280A-16D3-8588A41F1E72}"/>
              </a:ext>
            </a:extLst>
          </p:cNvPr>
          <p:cNvSpPr txBox="1"/>
          <p:nvPr/>
        </p:nvSpPr>
        <p:spPr>
          <a:xfrm>
            <a:off x="0" y="5642688"/>
            <a:ext cx="8273657" cy="923330"/>
          </a:xfrm>
          <a:prstGeom prst="rect">
            <a:avLst/>
          </a:prstGeom>
          <a:noFill/>
        </p:spPr>
        <p:txBody>
          <a:bodyPr wrap="square">
            <a:spAutoFit/>
          </a:bodyPr>
          <a:lstStyle/>
          <a:p>
            <a:pPr>
              <a:spcBef>
                <a:spcPts val="1500"/>
              </a:spcBef>
            </a:pPr>
            <a:r>
              <a:rPr lang="en-US" sz="1800" dirty="0">
                <a:solidFill>
                  <a:srgbClr val="111111"/>
                </a:solidFill>
                <a:latin typeface="Roboto" panose="02000000000000000000" pitchFamily="2" charset="0"/>
              </a:rPr>
              <a:t>The white paper is a following to:  ASA BIOP report publication (Vol29, No.3 Fall 2022). Understanding differences in statistical methodology implementations across programming languages. Rimler M, Rickert J, Jen M-H, Stackhouse M.</a:t>
            </a:r>
          </a:p>
        </p:txBody>
      </p:sp>
      <p:pic>
        <p:nvPicPr>
          <p:cNvPr id="9" name="Picture 8" descr="A person standing in front of a blue background&#10;&#10;Description automatically generated with low confidence">
            <a:extLst>
              <a:ext uri="{FF2B5EF4-FFF2-40B4-BE49-F238E27FC236}">
                <a16:creationId xmlns:a16="http://schemas.microsoft.com/office/drawing/2014/main" id="{1ADB608F-530A-2B81-C634-F0A8686277B5}"/>
              </a:ext>
            </a:extLst>
          </p:cNvPr>
          <p:cNvPicPr>
            <a:picLocks noChangeAspect="1"/>
          </p:cNvPicPr>
          <p:nvPr/>
        </p:nvPicPr>
        <p:blipFill>
          <a:blip r:embed="rId5"/>
          <a:stretch>
            <a:fillRect/>
          </a:stretch>
        </p:blipFill>
        <p:spPr>
          <a:xfrm>
            <a:off x="1026275" y="1384015"/>
            <a:ext cx="8753451" cy="3676450"/>
          </a:xfrm>
          <a:prstGeom prst="rect">
            <a:avLst/>
          </a:prstGeom>
        </p:spPr>
      </p:pic>
      <p:sp>
        <p:nvSpPr>
          <p:cNvPr id="12" name="TextBox 11">
            <a:extLst>
              <a:ext uri="{FF2B5EF4-FFF2-40B4-BE49-F238E27FC236}">
                <a16:creationId xmlns:a16="http://schemas.microsoft.com/office/drawing/2014/main" id="{1BC47E39-34CD-497B-5F32-2A60A8C4B7F1}"/>
              </a:ext>
            </a:extLst>
          </p:cNvPr>
          <p:cNvSpPr txBox="1"/>
          <p:nvPr/>
        </p:nvSpPr>
        <p:spPr>
          <a:xfrm>
            <a:off x="5546960" y="90111"/>
            <a:ext cx="6122124" cy="923330"/>
          </a:xfrm>
          <a:prstGeom prst="rect">
            <a:avLst/>
          </a:prstGeom>
          <a:noFill/>
        </p:spPr>
        <p:txBody>
          <a:bodyPr wrap="square">
            <a:spAutoFit/>
          </a:bodyPr>
          <a:lstStyle/>
          <a:p>
            <a:r>
              <a:rPr lang="en-US"/>
              <a:t>https</a:t>
            </a:r>
            <a:r>
              <a:rPr lang="en-US" dirty="0"/>
              <a:t>://phuse.s3.eu-central-1.amazonaws.com/Deliverables/Data+Visualisation+%26+Open+Source+Technology/WP077.pdf</a:t>
            </a:r>
          </a:p>
        </p:txBody>
      </p:sp>
    </p:spTree>
    <p:extLst>
      <p:ext uri="{BB962C8B-B14F-4D97-AF65-F5344CB8AC3E}">
        <p14:creationId xmlns:p14="http://schemas.microsoft.com/office/powerpoint/2010/main" val="34959483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0434F22-03ED-004B-AB95-608B7AB95EA2}"/>
              </a:ext>
            </a:extLst>
          </p:cNvPr>
          <p:cNvSpPr>
            <a:spLocks noGrp="1"/>
          </p:cNvSpPr>
          <p:nvPr>
            <p:ph type="sldNum" sz="quarter" idx="12"/>
          </p:nvPr>
        </p:nvSpPr>
        <p:spPr/>
        <p:txBody>
          <a:bodyPr/>
          <a:lstStyle/>
          <a:p>
            <a:fld id="{49547543-1012-3B42-87D3-9C910E88F9FE}" type="slidenum">
              <a:rPr lang="en-US" smtClean="0"/>
              <a:pPr/>
              <a:t>46</a:t>
            </a:fld>
            <a:endParaRPr lang="en-US"/>
          </a:p>
        </p:txBody>
      </p:sp>
      <p:sp>
        <p:nvSpPr>
          <p:cNvPr id="2" name="Title 1">
            <a:extLst>
              <a:ext uri="{FF2B5EF4-FFF2-40B4-BE49-F238E27FC236}">
                <a16:creationId xmlns:a16="http://schemas.microsoft.com/office/drawing/2014/main" id="{00DF27A4-23A3-5F40-B891-AC2B5341C76E}"/>
              </a:ext>
            </a:extLst>
          </p:cNvPr>
          <p:cNvSpPr>
            <a:spLocks noGrp="1"/>
          </p:cNvSpPr>
          <p:nvPr>
            <p:ph type="title"/>
          </p:nvPr>
        </p:nvSpPr>
        <p:spPr/>
        <p:txBody>
          <a:bodyPr/>
          <a:lstStyle/>
          <a:p>
            <a:r>
              <a:rPr lang="en-US" dirty="0"/>
              <a:t>CAMIS White Paper</a:t>
            </a:r>
            <a:br>
              <a:rPr lang="en-US" dirty="0"/>
            </a:br>
            <a:endParaRPr lang="en-US" dirty="0"/>
          </a:p>
        </p:txBody>
      </p:sp>
      <p:pic>
        <p:nvPicPr>
          <p:cNvPr id="4" name="Picture 3" descr="Graphical user interface&#10;&#10;Description automatically generated">
            <a:extLst>
              <a:ext uri="{FF2B5EF4-FFF2-40B4-BE49-F238E27FC236}">
                <a16:creationId xmlns:a16="http://schemas.microsoft.com/office/drawing/2014/main" id="{B62D0204-91E6-D58C-D268-B73B8A957C46}"/>
              </a:ext>
            </a:extLst>
          </p:cNvPr>
          <p:cNvPicPr>
            <a:picLocks noChangeAspect="1"/>
          </p:cNvPicPr>
          <p:nvPr/>
        </p:nvPicPr>
        <p:blipFill>
          <a:blip r:embed="rId3"/>
          <a:stretch>
            <a:fillRect/>
          </a:stretch>
        </p:blipFill>
        <p:spPr>
          <a:xfrm>
            <a:off x="8975622" y="5159837"/>
            <a:ext cx="2378178" cy="1837683"/>
          </a:xfrm>
          <a:prstGeom prst="rect">
            <a:avLst/>
          </a:prstGeom>
        </p:spPr>
      </p:pic>
      <p:pic>
        <p:nvPicPr>
          <p:cNvPr id="6" name="Picture 5" descr="Qr code&#10;&#10;Description automatically generated">
            <a:extLst>
              <a:ext uri="{FF2B5EF4-FFF2-40B4-BE49-F238E27FC236}">
                <a16:creationId xmlns:a16="http://schemas.microsoft.com/office/drawing/2014/main" id="{8F65A899-0B1B-592A-D77C-4A9410B87DDF}"/>
              </a:ext>
            </a:extLst>
          </p:cNvPr>
          <p:cNvPicPr>
            <a:picLocks noChangeAspect="1"/>
          </p:cNvPicPr>
          <p:nvPr/>
        </p:nvPicPr>
        <p:blipFill>
          <a:blip r:embed="rId4"/>
          <a:stretch>
            <a:fillRect/>
          </a:stretch>
        </p:blipFill>
        <p:spPr>
          <a:xfrm>
            <a:off x="8608022" y="5622057"/>
            <a:ext cx="969777" cy="964592"/>
          </a:xfrm>
          <a:prstGeom prst="rect">
            <a:avLst/>
          </a:prstGeom>
        </p:spPr>
      </p:pic>
      <p:pic>
        <p:nvPicPr>
          <p:cNvPr id="13" name="Picture 12" descr="A black text on a white background&#10;&#10;Description automatically generated with low confidence">
            <a:extLst>
              <a:ext uri="{FF2B5EF4-FFF2-40B4-BE49-F238E27FC236}">
                <a16:creationId xmlns:a16="http://schemas.microsoft.com/office/drawing/2014/main" id="{44020CA0-087A-8DB3-0C90-8E1836C1EAE6}"/>
              </a:ext>
            </a:extLst>
          </p:cNvPr>
          <p:cNvPicPr>
            <a:picLocks noChangeAspect="1"/>
          </p:cNvPicPr>
          <p:nvPr/>
        </p:nvPicPr>
        <p:blipFill>
          <a:blip r:embed="rId5"/>
          <a:stretch>
            <a:fillRect/>
          </a:stretch>
        </p:blipFill>
        <p:spPr>
          <a:xfrm>
            <a:off x="919944" y="1601044"/>
            <a:ext cx="5330633" cy="964591"/>
          </a:xfrm>
          <a:prstGeom prst="rect">
            <a:avLst/>
          </a:prstGeom>
        </p:spPr>
      </p:pic>
      <p:sp>
        <p:nvSpPr>
          <p:cNvPr id="3" name="TextBox 2">
            <a:extLst>
              <a:ext uri="{FF2B5EF4-FFF2-40B4-BE49-F238E27FC236}">
                <a16:creationId xmlns:a16="http://schemas.microsoft.com/office/drawing/2014/main" id="{24554291-5641-4F5C-C2E3-33A944D130F6}"/>
              </a:ext>
            </a:extLst>
          </p:cNvPr>
          <p:cNvSpPr txBox="1"/>
          <p:nvPr/>
        </p:nvSpPr>
        <p:spPr>
          <a:xfrm>
            <a:off x="1901880" y="3028352"/>
            <a:ext cx="5411143" cy="2924568"/>
          </a:xfrm>
          <a:prstGeom prst="rect">
            <a:avLst/>
          </a:prstGeom>
        </p:spPr>
        <p:txBody>
          <a:bodyPr vert="horz" wrap="square" lIns="0" tIns="0" rIns="0" bIns="0" rtlCol="0">
            <a:noAutofit/>
          </a:bodyPr>
          <a:lstStyle/>
          <a:p>
            <a:pPr algn="l"/>
            <a:r>
              <a:rPr lang="en-GB" dirty="0"/>
              <a:t>Key Message:  </a:t>
            </a:r>
          </a:p>
          <a:p>
            <a:pPr marL="285750" indent="-285750" algn="l">
              <a:buFont typeface="Arial" panose="020B0604020202020204" pitchFamily="34" charset="0"/>
              <a:buChar char="•"/>
            </a:pPr>
            <a:r>
              <a:rPr lang="en-GB" dirty="0"/>
              <a:t>Don’t use the defaults because they are default</a:t>
            </a:r>
          </a:p>
          <a:p>
            <a:pPr marL="285750" indent="-285750" algn="l">
              <a:buFont typeface="Arial" panose="020B0604020202020204" pitchFamily="34" charset="0"/>
              <a:buChar char="•"/>
            </a:pPr>
            <a:r>
              <a:rPr lang="en-GB" dirty="0"/>
              <a:t>Put into the SAP which method &amp; why based on the data </a:t>
            </a:r>
          </a:p>
          <a:p>
            <a:pPr marL="285750" indent="-285750" algn="l">
              <a:buFont typeface="Arial" panose="020B0604020202020204" pitchFamily="34" charset="0"/>
              <a:buChar char="•"/>
            </a:pPr>
            <a:r>
              <a:rPr lang="en-GB" dirty="0"/>
              <a:t>Fully specify the method</a:t>
            </a:r>
          </a:p>
          <a:p>
            <a:pPr marL="285750" indent="-285750" algn="l">
              <a:buFont typeface="Arial" panose="020B0604020202020204" pitchFamily="34" charset="0"/>
              <a:buChar char="•"/>
            </a:pPr>
            <a:endParaRPr lang="en-GB" dirty="0"/>
          </a:p>
          <a:p>
            <a:pPr algn="l"/>
            <a:r>
              <a:rPr lang="en-GB" dirty="0"/>
              <a:t>This should allow reproducibility in any language</a:t>
            </a:r>
            <a:endParaRPr lang="en-US" dirty="0" err="1"/>
          </a:p>
        </p:txBody>
      </p:sp>
    </p:spTree>
    <p:extLst>
      <p:ext uri="{BB962C8B-B14F-4D97-AF65-F5344CB8AC3E}">
        <p14:creationId xmlns:p14="http://schemas.microsoft.com/office/powerpoint/2010/main" val="25991996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0434F22-03ED-004B-AB95-608B7AB95EA2}"/>
              </a:ext>
            </a:extLst>
          </p:cNvPr>
          <p:cNvSpPr>
            <a:spLocks noGrp="1"/>
          </p:cNvSpPr>
          <p:nvPr>
            <p:ph type="sldNum" sz="quarter" idx="12"/>
          </p:nvPr>
        </p:nvSpPr>
        <p:spPr/>
        <p:txBody>
          <a:bodyPr/>
          <a:lstStyle/>
          <a:p>
            <a:fld id="{49547543-1012-3B42-87D3-9C910E88F9FE}" type="slidenum">
              <a:rPr lang="en-US" smtClean="0"/>
              <a:pPr/>
              <a:t>47</a:t>
            </a:fld>
            <a:endParaRPr lang="en-US"/>
          </a:p>
        </p:txBody>
      </p:sp>
      <p:sp>
        <p:nvSpPr>
          <p:cNvPr id="2" name="Title 1">
            <a:extLst>
              <a:ext uri="{FF2B5EF4-FFF2-40B4-BE49-F238E27FC236}">
                <a16:creationId xmlns:a16="http://schemas.microsoft.com/office/drawing/2014/main" id="{00DF27A4-23A3-5F40-B891-AC2B5341C76E}"/>
              </a:ext>
            </a:extLst>
          </p:cNvPr>
          <p:cNvSpPr>
            <a:spLocks noGrp="1"/>
          </p:cNvSpPr>
          <p:nvPr>
            <p:ph type="title"/>
          </p:nvPr>
        </p:nvSpPr>
        <p:spPr/>
        <p:txBody>
          <a:bodyPr/>
          <a:lstStyle/>
          <a:p>
            <a:r>
              <a:rPr lang="en-US" dirty="0"/>
              <a:t>CAMIS White Paper</a:t>
            </a:r>
            <a:br>
              <a:rPr lang="en-US" dirty="0"/>
            </a:br>
            <a:endParaRPr lang="en-US" dirty="0"/>
          </a:p>
        </p:txBody>
      </p:sp>
      <p:pic>
        <p:nvPicPr>
          <p:cNvPr id="4" name="Picture 3" descr="Graphical user interface&#10;&#10;Description automatically generated">
            <a:extLst>
              <a:ext uri="{FF2B5EF4-FFF2-40B4-BE49-F238E27FC236}">
                <a16:creationId xmlns:a16="http://schemas.microsoft.com/office/drawing/2014/main" id="{B62D0204-91E6-D58C-D268-B73B8A957C46}"/>
              </a:ext>
            </a:extLst>
          </p:cNvPr>
          <p:cNvPicPr>
            <a:picLocks noChangeAspect="1"/>
          </p:cNvPicPr>
          <p:nvPr/>
        </p:nvPicPr>
        <p:blipFill>
          <a:blip r:embed="rId3"/>
          <a:stretch>
            <a:fillRect/>
          </a:stretch>
        </p:blipFill>
        <p:spPr>
          <a:xfrm>
            <a:off x="8975622" y="5159837"/>
            <a:ext cx="2378178" cy="1837683"/>
          </a:xfrm>
          <a:prstGeom prst="rect">
            <a:avLst/>
          </a:prstGeom>
        </p:spPr>
      </p:pic>
      <p:pic>
        <p:nvPicPr>
          <p:cNvPr id="6" name="Picture 5" descr="Qr code&#10;&#10;Description automatically generated">
            <a:extLst>
              <a:ext uri="{FF2B5EF4-FFF2-40B4-BE49-F238E27FC236}">
                <a16:creationId xmlns:a16="http://schemas.microsoft.com/office/drawing/2014/main" id="{8F65A899-0B1B-592A-D77C-4A9410B87DDF}"/>
              </a:ext>
            </a:extLst>
          </p:cNvPr>
          <p:cNvPicPr>
            <a:picLocks noChangeAspect="1"/>
          </p:cNvPicPr>
          <p:nvPr/>
        </p:nvPicPr>
        <p:blipFill>
          <a:blip r:embed="rId4"/>
          <a:stretch>
            <a:fillRect/>
          </a:stretch>
        </p:blipFill>
        <p:spPr>
          <a:xfrm>
            <a:off x="8608022" y="5622057"/>
            <a:ext cx="969777" cy="964592"/>
          </a:xfrm>
          <a:prstGeom prst="rect">
            <a:avLst/>
          </a:prstGeom>
        </p:spPr>
      </p:pic>
      <p:pic>
        <p:nvPicPr>
          <p:cNvPr id="11" name="Picture 10" descr="A picture containing text, screenshot, font, design&#10;&#10;Description automatically generated">
            <a:extLst>
              <a:ext uri="{FF2B5EF4-FFF2-40B4-BE49-F238E27FC236}">
                <a16:creationId xmlns:a16="http://schemas.microsoft.com/office/drawing/2014/main" id="{BB6FB5FD-2268-46D2-ED30-81A1140A3EDB}"/>
              </a:ext>
            </a:extLst>
          </p:cNvPr>
          <p:cNvPicPr>
            <a:picLocks noChangeAspect="1"/>
          </p:cNvPicPr>
          <p:nvPr/>
        </p:nvPicPr>
        <p:blipFill>
          <a:blip r:embed="rId5"/>
          <a:stretch>
            <a:fillRect/>
          </a:stretch>
        </p:blipFill>
        <p:spPr>
          <a:xfrm>
            <a:off x="570609" y="768327"/>
            <a:ext cx="5291539" cy="5728626"/>
          </a:xfrm>
          <a:prstGeom prst="rect">
            <a:avLst/>
          </a:prstGeom>
        </p:spPr>
      </p:pic>
      <p:pic>
        <p:nvPicPr>
          <p:cNvPr id="13" name="Picture 12" descr="A black text on a white background&#10;&#10;Description automatically generated with low confidence">
            <a:extLst>
              <a:ext uri="{FF2B5EF4-FFF2-40B4-BE49-F238E27FC236}">
                <a16:creationId xmlns:a16="http://schemas.microsoft.com/office/drawing/2014/main" id="{44020CA0-087A-8DB3-0C90-8E1836C1EAE6}"/>
              </a:ext>
            </a:extLst>
          </p:cNvPr>
          <p:cNvPicPr>
            <a:picLocks noChangeAspect="1"/>
          </p:cNvPicPr>
          <p:nvPr/>
        </p:nvPicPr>
        <p:blipFill>
          <a:blip r:embed="rId6"/>
          <a:stretch>
            <a:fillRect/>
          </a:stretch>
        </p:blipFill>
        <p:spPr>
          <a:xfrm>
            <a:off x="6023167" y="1045910"/>
            <a:ext cx="5330633" cy="964591"/>
          </a:xfrm>
          <a:prstGeom prst="rect">
            <a:avLst/>
          </a:prstGeom>
        </p:spPr>
      </p:pic>
      <p:sp>
        <p:nvSpPr>
          <p:cNvPr id="3" name="TextBox 2">
            <a:extLst>
              <a:ext uri="{FF2B5EF4-FFF2-40B4-BE49-F238E27FC236}">
                <a16:creationId xmlns:a16="http://schemas.microsoft.com/office/drawing/2014/main" id="{24554291-5641-4F5C-C2E3-33A944D130F6}"/>
              </a:ext>
            </a:extLst>
          </p:cNvPr>
          <p:cNvSpPr txBox="1"/>
          <p:nvPr/>
        </p:nvSpPr>
        <p:spPr>
          <a:xfrm>
            <a:off x="5942657" y="2357792"/>
            <a:ext cx="5411143" cy="2924568"/>
          </a:xfrm>
          <a:prstGeom prst="rect">
            <a:avLst/>
          </a:prstGeom>
        </p:spPr>
        <p:txBody>
          <a:bodyPr vert="horz" wrap="square" lIns="0" tIns="0" rIns="0" bIns="0" rtlCol="0">
            <a:noAutofit/>
          </a:bodyPr>
          <a:lstStyle/>
          <a:p>
            <a:pPr algn="l"/>
            <a:r>
              <a:rPr lang="en-GB" dirty="0"/>
              <a:t>Key Message:  </a:t>
            </a:r>
          </a:p>
          <a:p>
            <a:pPr marL="285750" indent="-285750" algn="l">
              <a:buFont typeface="Arial" panose="020B0604020202020204" pitchFamily="34" charset="0"/>
              <a:buChar char="•"/>
            </a:pPr>
            <a:r>
              <a:rPr lang="en-GB" dirty="0"/>
              <a:t>Don’t use the defaults because they are default</a:t>
            </a:r>
          </a:p>
          <a:p>
            <a:pPr marL="285750" indent="-285750" algn="l">
              <a:buFont typeface="Arial" panose="020B0604020202020204" pitchFamily="34" charset="0"/>
              <a:buChar char="•"/>
            </a:pPr>
            <a:r>
              <a:rPr lang="en-GB" dirty="0"/>
              <a:t>Put into the SAP which method &amp; why based on the data </a:t>
            </a:r>
          </a:p>
          <a:p>
            <a:pPr marL="285750" indent="-285750" algn="l">
              <a:buFont typeface="Arial" panose="020B0604020202020204" pitchFamily="34" charset="0"/>
              <a:buChar char="•"/>
            </a:pPr>
            <a:r>
              <a:rPr lang="en-GB" dirty="0"/>
              <a:t>Fully specify the method</a:t>
            </a:r>
          </a:p>
          <a:p>
            <a:pPr marL="285750" indent="-285750" algn="l">
              <a:buFont typeface="Arial" panose="020B0604020202020204" pitchFamily="34" charset="0"/>
              <a:buChar char="•"/>
            </a:pPr>
            <a:endParaRPr lang="en-GB" dirty="0"/>
          </a:p>
          <a:p>
            <a:pPr algn="l"/>
            <a:r>
              <a:rPr lang="en-GB" dirty="0"/>
              <a:t>This should allow reproducibility in any language</a:t>
            </a:r>
            <a:endParaRPr lang="en-US" dirty="0" err="1"/>
          </a:p>
        </p:txBody>
      </p:sp>
    </p:spTree>
    <p:extLst>
      <p:ext uri="{BB962C8B-B14F-4D97-AF65-F5344CB8AC3E}">
        <p14:creationId xmlns:p14="http://schemas.microsoft.com/office/powerpoint/2010/main" val="284871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0434F22-03ED-004B-AB95-608B7AB95EA2}"/>
              </a:ext>
            </a:extLst>
          </p:cNvPr>
          <p:cNvSpPr>
            <a:spLocks noGrp="1"/>
          </p:cNvSpPr>
          <p:nvPr>
            <p:ph type="sldNum" sz="quarter" idx="12"/>
          </p:nvPr>
        </p:nvSpPr>
        <p:spPr/>
        <p:txBody>
          <a:bodyPr/>
          <a:lstStyle/>
          <a:p>
            <a:fld id="{49547543-1012-3B42-87D3-9C910E88F9FE}" type="slidenum">
              <a:rPr lang="en-US" smtClean="0"/>
              <a:pPr/>
              <a:t>48</a:t>
            </a:fld>
            <a:endParaRPr lang="en-US" dirty="0"/>
          </a:p>
        </p:txBody>
      </p:sp>
      <p:sp>
        <p:nvSpPr>
          <p:cNvPr id="3" name="Content Placeholder 2">
            <a:extLst>
              <a:ext uri="{FF2B5EF4-FFF2-40B4-BE49-F238E27FC236}">
                <a16:creationId xmlns:a16="http://schemas.microsoft.com/office/drawing/2014/main" id="{D94E6A4D-D0F6-B54B-A242-8A2A91FF140C}"/>
              </a:ext>
            </a:extLst>
          </p:cNvPr>
          <p:cNvSpPr>
            <a:spLocks noGrp="1"/>
          </p:cNvSpPr>
          <p:nvPr>
            <p:ph type="body" sz="quarter" idx="13"/>
          </p:nvPr>
        </p:nvSpPr>
        <p:spPr>
          <a:xfrm>
            <a:off x="838200" y="942608"/>
            <a:ext cx="10515598" cy="356616"/>
          </a:xfrm>
        </p:spPr>
        <p:txBody>
          <a:bodyPr/>
          <a:lstStyle/>
          <a:p>
            <a:pPr marL="0" indent="0">
              <a:buNone/>
            </a:pPr>
            <a:r>
              <a:rPr lang="en-GB" dirty="0">
                <a:hlinkClick r:id="rId3"/>
              </a:rPr>
              <a:t>https://psiaims.github.io/CAMIS/</a:t>
            </a:r>
            <a:endParaRPr lang="en-GB" dirty="0"/>
          </a:p>
          <a:p>
            <a:pPr marL="0" indent="0">
              <a:spcBef>
                <a:spcPts val="500"/>
              </a:spcBef>
              <a:buNone/>
            </a:pPr>
            <a:r>
              <a:rPr lang="en-GB" dirty="0"/>
              <a:t>For each Method the repository contains</a:t>
            </a:r>
          </a:p>
          <a:p>
            <a:pPr lvl="1"/>
            <a:r>
              <a:rPr lang="en-GB" dirty="0"/>
              <a:t>Application in R</a:t>
            </a:r>
          </a:p>
          <a:p>
            <a:pPr lvl="1"/>
            <a:r>
              <a:rPr lang="en-GB" dirty="0"/>
              <a:t>Application in SAS</a:t>
            </a:r>
          </a:p>
          <a:p>
            <a:pPr lvl="1"/>
            <a:r>
              <a:rPr lang="en-GB" dirty="0"/>
              <a:t>Comparison between software results / noting differences </a:t>
            </a:r>
          </a:p>
        </p:txBody>
      </p:sp>
      <p:sp>
        <p:nvSpPr>
          <p:cNvPr id="2" name="Title 1">
            <a:extLst>
              <a:ext uri="{FF2B5EF4-FFF2-40B4-BE49-F238E27FC236}">
                <a16:creationId xmlns:a16="http://schemas.microsoft.com/office/drawing/2014/main" id="{00DF27A4-23A3-5F40-B891-AC2B5341C76E}"/>
              </a:ext>
            </a:extLst>
          </p:cNvPr>
          <p:cNvSpPr>
            <a:spLocks noGrp="1"/>
          </p:cNvSpPr>
          <p:nvPr>
            <p:ph type="title"/>
          </p:nvPr>
        </p:nvSpPr>
        <p:spPr/>
        <p:txBody>
          <a:bodyPr/>
          <a:lstStyle/>
          <a:p>
            <a:r>
              <a:rPr lang="en-US" dirty="0"/>
              <a:t>The CAMIS repository</a:t>
            </a:r>
            <a:br>
              <a:rPr lang="en-US" dirty="0"/>
            </a:br>
            <a:r>
              <a:rPr lang="en-US" dirty="0"/>
              <a:t> </a:t>
            </a:r>
          </a:p>
        </p:txBody>
      </p:sp>
      <p:pic>
        <p:nvPicPr>
          <p:cNvPr id="4" name="Picture 3" descr="Graphical user interface&#10;&#10;Description automatically generated">
            <a:extLst>
              <a:ext uri="{FF2B5EF4-FFF2-40B4-BE49-F238E27FC236}">
                <a16:creationId xmlns:a16="http://schemas.microsoft.com/office/drawing/2014/main" id="{B62D0204-91E6-D58C-D268-B73B8A957C46}"/>
              </a:ext>
            </a:extLst>
          </p:cNvPr>
          <p:cNvPicPr>
            <a:picLocks noChangeAspect="1"/>
          </p:cNvPicPr>
          <p:nvPr/>
        </p:nvPicPr>
        <p:blipFill>
          <a:blip r:embed="rId4"/>
          <a:stretch>
            <a:fillRect/>
          </a:stretch>
        </p:blipFill>
        <p:spPr>
          <a:xfrm>
            <a:off x="9016110" y="4639934"/>
            <a:ext cx="2378178" cy="1837683"/>
          </a:xfrm>
          <a:prstGeom prst="rect">
            <a:avLst/>
          </a:prstGeom>
        </p:spPr>
      </p:pic>
      <p:pic>
        <p:nvPicPr>
          <p:cNvPr id="6" name="Picture 5" descr="Qr code&#10;&#10;Description automatically generated">
            <a:extLst>
              <a:ext uri="{FF2B5EF4-FFF2-40B4-BE49-F238E27FC236}">
                <a16:creationId xmlns:a16="http://schemas.microsoft.com/office/drawing/2014/main" id="{8F65A899-0B1B-592A-D77C-4A9410B87DDF}"/>
              </a:ext>
            </a:extLst>
          </p:cNvPr>
          <p:cNvPicPr>
            <a:picLocks noChangeAspect="1"/>
          </p:cNvPicPr>
          <p:nvPr/>
        </p:nvPicPr>
        <p:blipFill>
          <a:blip r:embed="rId5"/>
          <a:stretch>
            <a:fillRect/>
          </a:stretch>
        </p:blipFill>
        <p:spPr>
          <a:xfrm>
            <a:off x="8648510" y="5102154"/>
            <a:ext cx="969777" cy="964592"/>
          </a:xfrm>
          <a:prstGeom prst="rect">
            <a:avLst/>
          </a:prstGeom>
        </p:spPr>
      </p:pic>
      <p:sp>
        <p:nvSpPr>
          <p:cNvPr id="8" name="Star: 32 Points 7">
            <a:extLst>
              <a:ext uri="{FF2B5EF4-FFF2-40B4-BE49-F238E27FC236}">
                <a16:creationId xmlns:a16="http://schemas.microsoft.com/office/drawing/2014/main" id="{94EA82B2-B58A-A9FC-D663-6009322D1468}"/>
              </a:ext>
            </a:extLst>
          </p:cNvPr>
          <p:cNvSpPr/>
          <p:nvPr/>
        </p:nvSpPr>
        <p:spPr>
          <a:xfrm>
            <a:off x="8452782" y="1299224"/>
            <a:ext cx="2901016" cy="2965010"/>
          </a:xfrm>
          <a:prstGeom prst="star3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FED9267B-1DA5-29A1-DD6B-03DE03D7CF53}"/>
              </a:ext>
            </a:extLst>
          </p:cNvPr>
          <p:cNvSpPr txBox="1"/>
          <p:nvPr/>
        </p:nvSpPr>
        <p:spPr>
          <a:xfrm>
            <a:off x="8855611" y="2256428"/>
            <a:ext cx="2103120" cy="1380744"/>
          </a:xfrm>
          <a:prstGeom prst="rect">
            <a:avLst/>
          </a:prstGeom>
        </p:spPr>
        <p:txBody>
          <a:bodyPr vert="horz" wrap="square" lIns="0" tIns="0" rIns="0" bIns="0" rtlCol="0">
            <a:noAutofit/>
          </a:bodyPr>
          <a:lstStyle/>
          <a:p>
            <a:pPr algn="ctr"/>
            <a:r>
              <a:rPr lang="en-GB" dirty="0"/>
              <a:t>We hope to expand to include Python, Julia and/or other software</a:t>
            </a:r>
            <a:endParaRPr lang="en-US" dirty="0" err="1"/>
          </a:p>
        </p:txBody>
      </p:sp>
      <p:pic>
        <p:nvPicPr>
          <p:cNvPr id="7" name="Picture 6" descr="A screenshot of a computer&#10;&#10;Description automatically generated with medium confidence">
            <a:extLst>
              <a:ext uri="{FF2B5EF4-FFF2-40B4-BE49-F238E27FC236}">
                <a16:creationId xmlns:a16="http://schemas.microsoft.com/office/drawing/2014/main" id="{AEAF8ADB-9C2B-AF2C-EF25-C2AEEA7B81F7}"/>
              </a:ext>
            </a:extLst>
          </p:cNvPr>
          <p:cNvPicPr>
            <a:picLocks noChangeAspect="1"/>
          </p:cNvPicPr>
          <p:nvPr/>
        </p:nvPicPr>
        <p:blipFill>
          <a:blip r:embed="rId6"/>
          <a:stretch>
            <a:fillRect/>
          </a:stretch>
        </p:blipFill>
        <p:spPr>
          <a:xfrm>
            <a:off x="478782" y="3290883"/>
            <a:ext cx="7750212" cy="2979678"/>
          </a:xfrm>
          <a:prstGeom prst="rect">
            <a:avLst/>
          </a:prstGeom>
        </p:spPr>
      </p:pic>
      <p:sp>
        <p:nvSpPr>
          <p:cNvPr id="9" name="Rectangle 8">
            <a:extLst>
              <a:ext uri="{FF2B5EF4-FFF2-40B4-BE49-F238E27FC236}">
                <a16:creationId xmlns:a16="http://schemas.microsoft.com/office/drawing/2014/main" id="{1C38BD4F-CFD9-EB1D-0608-E55A7ABDECFB}"/>
              </a:ext>
            </a:extLst>
          </p:cNvPr>
          <p:cNvSpPr/>
          <p:nvPr/>
        </p:nvSpPr>
        <p:spPr>
          <a:xfrm>
            <a:off x="3921959" y="-58892"/>
            <a:ext cx="10188302" cy="646331"/>
          </a:xfrm>
          <a:prstGeom prst="rect">
            <a:avLst/>
          </a:prstGeom>
          <a:noFill/>
        </p:spPr>
        <p:txBody>
          <a:bodyPr wrap="square" lIns="91440" tIns="45720" rIns="91440" bIns="45720">
            <a:spAutoFit/>
          </a:bodyPr>
          <a:lstStyle/>
          <a:p>
            <a:pPr algn="ctr"/>
            <a:r>
              <a:rPr lang="en-GB" sz="3600" b="0" cap="none" spc="0" dirty="0">
                <a:ln w="0"/>
                <a:solidFill>
                  <a:schemeClr val="accent1"/>
                </a:solidFill>
                <a:effectLst>
                  <a:outerShdw blurRad="38100" dist="25400" dir="5400000" algn="ctr" rotWithShape="0">
                    <a:srgbClr val="6E747A">
                      <a:alpha val="43000"/>
                    </a:srgbClr>
                  </a:outerShdw>
                </a:effectLst>
              </a:rPr>
              <a:t>Thanks Christina Fillmore!</a:t>
            </a:r>
            <a:endParaRPr lang="en-US" sz="36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64536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FBB66F7-3B46-4D82-AF37-5FB636F2F5A4}"/>
              </a:ext>
            </a:extLst>
          </p:cNvPr>
          <p:cNvSpPr>
            <a:spLocks noGrp="1"/>
          </p:cNvSpPr>
          <p:nvPr>
            <p:ph type="sldNum" sz="quarter" idx="12"/>
          </p:nvPr>
        </p:nvSpPr>
        <p:spPr/>
        <p:txBody>
          <a:bodyPr/>
          <a:lstStyle/>
          <a:p>
            <a:fld id="{49547543-1012-3B42-87D3-9C910E88F9FE}" type="slidenum">
              <a:rPr lang="en-US" smtClean="0"/>
              <a:t>49</a:t>
            </a:fld>
            <a:endParaRPr lang="en-US"/>
          </a:p>
        </p:txBody>
      </p:sp>
      <p:sp>
        <p:nvSpPr>
          <p:cNvPr id="4" name="Title 3">
            <a:extLst>
              <a:ext uri="{FF2B5EF4-FFF2-40B4-BE49-F238E27FC236}">
                <a16:creationId xmlns:a16="http://schemas.microsoft.com/office/drawing/2014/main" id="{20FFF455-6989-4BCF-A865-A8A4F3FD5E6D}"/>
              </a:ext>
            </a:extLst>
          </p:cNvPr>
          <p:cNvSpPr>
            <a:spLocks noGrp="1"/>
          </p:cNvSpPr>
          <p:nvPr>
            <p:ph type="title"/>
          </p:nvPr>
        </p:nvSpPr>
        <p:spPr/>
        <p:txBody>
          <a:bodyPr/>
          <a:lstStyle/>
          <a:p>
            <a:r>
              <a:rPr lang="en-US" dirty="0"/>
              <a:t>Call for Action – How you can help?</a:t>
            </a:r>
            <a:br>
              <a:rPr lang="en-US" dirty="0"/>
            </a:br>
            <a:endParaRPr lang="en-US" dirty="0"/>
          </a:p>
        </p:txBody>
      </p:sp>
      <p:sp>
        <p:nvSpPr>
          <p:cNvPr id="41" name="Rectangle 40">
            <a:extLst>
              <a:ext uri="{FF2B5EF4-FFF2-40B4-BE49-F238E27FC236}">
                <a16:creationId xmlns:a16="http://schemas.microsoft.com/office/drawing/2014/main" id="{24AAB039-2333-4DE6-A736-19E0A82235E1}"/>
              </a:ext>
            </a:extLst>
          </p:cNvPr>
          <p:cNvSpPr/>
          <p:nvPr/>
        </p:nvSpPr>
        <p:spPr>
          <a:xfrm>
            <a:off x="2484646" y="1250661"/>
            <a:ext cx="5918690" cy="11288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Shape, arrow&#10;&#10;Description automatically generated">
            <a:extLst>
              <a:ext uri="{FF2B5EF4-FFF2-40B4-BE49-F238E27FC236}">
                <a16:creationId xmlns:a16="http://schemas.microsoft.com/office/drawing/2014/main" id="{BE48A331-4CDA-490E-B59C-461FE51AA67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38201" y="1483817"/>
            <a:ext cx="1854550" cy="662500"/>
          </a:xfrm>
          <a:prstGeom prst="rect">
            <a:avLst/>
          </a:prstGeom>
        </p:spPr>
      </p:pic>
      <p:sp>
        <p:nvSpPr>
          <p:cNvPr id="36" name="Content Placeholder 1">
            <a:extLst>
              <a:ext uri="{FF2B5EF4-FFF2-40B4-BE49-F238E27FC236}">
                <a16:creationId xmlns:a16="http://schemas.microsoft.com/office/drawing/2014/main" id="{E28487C5-EB76-4C99-A69E-6DA0D97D0CB4}"/>
              </a:ext>
            </a:extLst>
          </p:cNvPr>
          <p:cNvSpPr txBox="1">
            <a:spLocks/>
          </p:cNvSpPr>
          <p:nvPr/>
        </p:nvSpPr>
        <p:spPr>
          <a:xfrm>
            <a:off x="2705364" y="1439674"/>
            <a:ext cx="5396220" cy="833801"/>
          </a:xfrm>
          <a:prstGeom prst="rect">
            <a:avLst/>
          </a:prstGeom>
        </p:spPr>
        <p:txBody>
          <a:bodyPr vert="horz" lIns="0" tIns="0" rIns="0" bIns="0" rtlCol="0">
            <a:noAutofit/>
          </a:bodyPr>
          <a:lstStyle>
            <a:lvl1pPr marL="234000" indent="-234000" algn="l" defTabSz="914400" rtl="0" eaLnBrk="1" latinLnBrk="0" hangingPunct="1">
              <a:lnSpc>
                <a:spcPct val="110000"/>
              </a:lnSpc>
              <a:spcBef>
                <a:spcPts val="900"/>
              </a:spcBef>
              <a:buFontTx/>
              <a:buBlip>
                <a:blip r:embed="rId4"/>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600"/>
              </a:spcBef>
              <a:buFontTx/>
              <a:buBlip>
                <a:blip r:embed="rId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600"/>
              </a:spcBef>
              <a:buFontTx/>
              <a:buBlip>
                <a:blip r:embed="rId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Documenting how to perform statistical </a:t>
            </a:r>
            <a:r>
              <a:rPr lang="en-US" sz="2400" dirty="0"/>
              <a:t>methods in R, SAS or comparing them</a:t>
            </a:r>
          </a:p>
        </p:txBody>
      </p:sp>
      <p:sp>
        <p:nvSpPr>
          <p:cNvPr id="42" name="Rectangle 41">
            <a:extLst>
              <a:ext uri="{FF2B5EF4-FFF2-40B4-BE49-F238E27FC236}">
                <a16:creationId xmlns:a16="http://schemas.microsoft.com/office/drawing/2014/main" id="{C51177D4-6EC9-445F-997E-47F6BA8C219A}"/>
              </a:ext>
            </a:extLst>
          </p:cNvPr>
          <p:cNvSpPr/>
          <p:nvPr/>
        </p:nvSpPr>
        <p:spPr>
          <a:xfrm>
            <a:off x="2542975" y="2574965"/>
            <a:ext cx="5918690" cy="11288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7B134722-AE3E-4803-AFED-6DBD0FF0201C}"/>
              </a:ext>
            </a:extLst>
          </p:cNvPr>
          <p:cNvPicPr>
            <a:picLocks noChangeAspect="1"/>
          </p:cNvPicPr>
          <p:nvPr/>
        </p:nvPicPr>
        <p:blipFill>
          <a:blip r:embed="rId6" cstate="screen">
            <a:extLst>
              <a:ext uri="{28A0092B-C50C-407E-A947-70E740481C1C}">
                <a14:useLocalDpi xmlns:a14="http://schemas.microsoft.com/office/drawing/2010/main"/>
              </a:ext>
            </a:extLst>
          </a:blip>
          <a:srcRect/>
          <a:stretch/>
        </p:blipFill>
        <p:spPr>
          <a:xfrm>
            <a:off x="838202" y="2811274"/>
            <a:ext cx="1854548" cy="662500"/>
          </a:xfrm>
          <a:prstGeom prst="rect">
            <a:avLst/>
          </a:prstGeom>
        </p:spPr>
      </p:pic>
      <p:sp>
        <p:nvSpPr>
          <p:cNvPr id="44" name="Content Placeholder 1">
            <a:extLst>
              <a:ext uri="{FF2B5EF4-FFF2-40B4-BE49-F238E27FC236}">
                <a16:creationId xmlns:a16="http://schemas.microsoft.com/office/drawing/2014/main" id="{7FEF8008-A200-4D9D-8E28-4F5F6FF223E6}"/>
              </a:ext>
            </a:extLst>
          </p:cNvPr>
          <p:cNvSpPr txBox="1">
            <a:spLocks/>
          </p:cNvSpPr>
          <p:nvPr/>
        </p:nvSpPr>
        <p:spPr>
          <a:xfrm>
            <a:off x="2705364" y="2763978"/>
            <a:ext cx="5070190" cy="833801"/>
          </a:xfrm>
          <a:prstGeom prst="rect">
            <a:avLst/>
          </a:prstGeom>
        </p:spPr>
        <p:txBody>
          <a:bodyPr vert="horz" lIns="0" tIns="0" rIns="0" bIns="0" rtlCol="0">
            <a:noAutofit/>
          </a:bodyPr>
          <a:lstStyle>
            <a:lvl1pPr marL="234000" indent="-234000" algn="l" defTabSz="914400" rtl="0" eaLnBrk="1" latinLnBrk="0" hangingPunct="1">
              <a:lnSpc>
                <a:spcPct val="110000"/>
              </a:lnSpc>
              <a:spcBef>
                <a:spcPts val="900"/>
              </a:spcBef>
              <a:buFontTx/>
              <a:buBlip>
                <a:blip r:embed="rId4"/>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600"/>
              </a:spcBef>
              <a:buFontTx/>
              <a:buBlip>
                <a:blip r:embed="rId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600"/>
              </a:spcBef>
              <a:buFontTx/>
              <a:buBlip>
                <a:blip r:embed="rId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Adding to the repository differences between R &amp; SAS that know about</a:t>
            </a:r>
          </a:p>
        </p:txBody>
      </p:sp>
      <p:sp>
        <p:nvSpPr>
          <p:cNvPr id="45" name="Rectangle 44">
            <a:extLst>
              <a:ext uri="{FF2B5EF4-FFF2-40B4-BE49-F238E27FC236}">
                <a16:creationId xmlns:a16="http://schemas.microsoft.com/office/drawing/2014/main" id="{E783FDA6-0F14-432F-ADC7-888BAE2F3CB0}"/>
              </a:ext>
            </a:extLst>
          </p:cNvPr>
          <p:cNvSpPr/>
          <p:nvPr/>
        </p:nvSpPr>
        <p:spPr>
          <a:xfrm>
            <a:off x="2484646" y="3905574"/>
            <a:ext cx="5918690" cy="11288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17A33F2D-0F7D-47B5-9906-6085AE895764}"/>
              </a:ext>
            </a:extLst>
          </p:cNvPr>
          <p:cNvPicPr>
            <a:picLocks noChangeAspect="1"/>
          </p:cNvPicPr>
          <p:nvPr/>
        </p:nvPicPr>
        <p:blipFill>
          <a:blip r:embed="rId7" cstate="screen">
            <a:extLst>
              <a:ext uri="{28A0092B-C50C-407E-A947-70E740481C1C}">
                <a14:useLocalDpi xmlns:a14="http://schemas.microsoft.com/office/drawing/2010/main"/>
              </a:ext>
            </a:extLst>
          </a:blip>
          <a:srcRect/>
          <a:stretch/>
        </p:blipFill>
        <p:spPr>
          <a:xfrm>
            <a:off x="838202" y="4138730"/>
            <a:ext cx="1854548" cy="662500"/>
          </a:xfrm>
          <a:prstGeom prst="rect">
            <a:avLst/>
          </a:prstGeom>
        </p:spPr>
      </p:pic>
      <p:sp>
        <p:nvSpPr>
          <p:cNvPr id="47" name="Content Placeholder 1">
            <a:extLst>
              <a:ext uri="{FF2B5EF4-FFF2-40B4-BE49-F238E27FC236}">
                <a16:creationId xmlns:a16="http://schemas.microsoft.com/office/drawing/2014/main" id="{3E057DFF-4B4E-4998-8FAA-D6FFCE101CDA}"/>
              </a:ext>
            </a:extLst>
          </p:cNvPr>
          <p:cNvSpPr txBox="1">
            <a:spLocks/>
          </p:cNvSpPr>
          <p:nvPr/>
        </p:nvSpPr>
        <p:spPr>
          <a:xfrm>
            <a:off x="2705364" y="4094587"/>
            <a:ext cx="5070190" cy="833801"/>
          </a:xfrm>
          <a:prstGeom prst="rect">
            <a:avLst/>
          </a:prstGeom>
        </p:spPr>
        <p:txBody>
          <a:bodyPr vert="horz" lIns="0" tIns="0" rIns="0" bIns="0" rtlCol="0">
            <a:noAutofit/>
          </a:bodyPr>
          <a:lstStyle>
            <a:lvl1pPr marL="234000" indent="-234000" algn="l" defTabSz="914400" rtl="0" eaLnBrk="1" latinLnBrk="0" hangingPunct="1">
              <a:lnSpc>
                <a:spcPct val="110000"/>
              </a:lnSpc>
              <a:spcBef>
                <a:spcPts val="900"/>
              </a:spcBef>
              <a:buFontTx/>
              <a:buBlip>
                <a:blip r:embed="rId4"/>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600"/>
              </a:spcBef>
              <a:buFontTx/>
              <a:buBlip>
                <a:blip r:embed="rId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600"/>
              </a:spcBef>
              <a:buFontTx/>
              <a:buBlip>
                <a:blip r:embed="rId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Adding content for Python, </a:t>
            </a:r>
            <a:r>
              <a:rPr lang="en-US" sz="2400" dirty="0" err="1"/>
              <a:t>StatXact</a:t>
            </a:r>
            <a:r>
              <a:rPr lang="en-US" sz="2400" dirty="0"/>
              <a:t>, Julia or other software</a:t>
            </a:r>
          </a:p>
        </p:txBody>
      </p:sp>
      <p:pic>
        <p:nvPicPr>
          <p:cNvPr id="2" name="Picture 1" descr="Graphical user interface&#10;&#10;Description automatically generated">
            <a:extLst>
              <a:ext uri="{FF2B5EF4-FFF2-40B4-BE49-F238E27FC236}">
                <a16:creationId xmlns:a16="http://schemas.microsoft.com/office/drawing/2014/main" id="{447336D3-11FF-090C-D16E-5ED9E34F9F54}"/>
              </a:ext>
            </a:extLst>
          </p:cNvPr>
          <p:cNvPicPr>
            <a:picLocks noChangeAspect="1"/>
          </p:cNvPicPr>
          <p:nvPr/>
        </p:nvPicPr>
        <p:blipFill>
          <a:blip r:embed="rId8"/>
          <a:stretch>
            <a:fillRect/>
          </a:stretch>
        </p:blipFill>
        <p:spPr>
          <a:xfrm>
            <a:off x="9037753" y="4901586"/>
            <a:ext cx="2378178" cy="1837683"/>
          </a:xfrm>
          <a:prstGeom prst="rect">
            <a:avLst/>
          </a:prstGeom>
        </p:spPr>
      </p:pic>
      <p:pic>
        <p:nvPicPr>
          <p:cNvPr id="6" name="Picture 5" descr="Qr code&#10;&#10;Description automatically generated">
            <a:extLst>
              <a:ext uri="{FF2B5EF4-FFF2-40B4-BE49-F238E27FC236}">
                <a16:creationId xmlns:a16="http://schemas.microsoft.com/office/drawing/2014/main" id="{9680965B-E95B-EB74-0207-6FE7CFE4FD03}"/>
              </a:ext>
            </a:extLst>
          </p:cNvPr>
          <p:cNvPicPr>
            <a:picLocks noChangeAspect="1"/>
          </p:cNvPicPr>
          <p:nvPr/>
        </p:nvPicPr>
        <p:blipFill>
          <a:blip r:embed="rId9"/>
          <a:stretch>
            <a:fillRect/>
          </a:stretch>
        </p:blipFill>
        <p:spPr>
          <a:xfrm>
            <a:off x="8670153" y="5363806"/>
            <a:ext cx="969777" cy="964592"/>
          </a:xfrm>
          <a:prstGeom prst="rect">
            <a:avLst/>
          </a:prstGeom>
        </p:spPr>
      </p:pic>
      <p:sp>
        <p:nvSpPr>
          <p:cNvPr id="7" name="Rectangle 6">
            <a:extLst>
              <a:ext uri="{FF2B5EF4-FFF2-40B4-BE49-F238E27FC236}">
                <a16:creationId xmlns:a16="http://schemas.microsoft.com/office/drawing/2014/main" id="{325F6BEB-0F16-8DB5-BE44-3FA34162AC80}"/>
              </a:ext>
            </a:extLst>
          </p:cNvPr>
          <p:cNvSpPr/>
          <p:nvPr/>
        </p:nvSpPr>
        <p:spPr>
          <a:xfrm>
            <a:off x="2484646" y="5223398"/>
            <a:ext cx="5918690" cy="11288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3EB80F9-346D-A4F5-C25D-D34788C4702A}"/>
              </a:ext>
            </a:extLst>
          </p:cNvPr>
          <p:cNvPicPr>
            <a:picLocks noChangeAspect="1"/>
          </p:cNvPicPr>
          <p:nvPr/>
        </p:nvPicPr>
        <p:blipFill>
          <a:blip r:embed="rId7" cstate="screen">
            <a:duotone>
              <a:schemeClr val="accent3">
                <a:shade val="45000"/>
                <a:satMod val="135000"/>
              </a:schemeClr>
              <a:prstClr val="white"/>
            </a:duotone>
            <a:extLst>
              <a:ext uri="{28A0092B-C50C-407E-A947-70E740481C1C}">
                <a14:useLocalDpi xmlns:a14="http://schemas.microsoft.com/office/drawing/2010/main"/>
              </a:ext>
            </a:extLst>
          </a:blip>
          <a:srcRect/>
          <a:stretch/>
        </p:blipFill>
        <p:spPr>
          <a:xfrm>
            <a:off x="838202" y="5456554"/>
            <a:ext cx="1854548" cy="662500"/>
          </a:xfrm>
          <a:prstGeom prst="rect">
            <a:avLst/>
          </a:prstGeom>
        </p:spPr>
      </p:pic>
      <p:sp>
        <p:nvSpPr>
          <p:cNvPr id="9" name="Content Placeholder 1">
            <a:extLst>
              <a:ext uri="{FF2B5EF4-FFF2-40B4-BE49-F238E27FC236}">
                <a16:creationId xmlns:a16="http://schemas.microsoft.com/office/drawing/2014/main" id="{FDFB64F8-C2AE-89A7-5FF9-4CCAA4356627}"/>
              </a:ext>
            </a:extLst>
          </p:cNvPr>
          <p:cNvSpPr txBox="1">
            <a:spLocks/>
          </p:cNvSpPr>
          <p:nvPr/>
        </p:nvSpPr>
        <p:spPr>
          <a:xfrm>
            <a:off x="2705364" y="5412411"/>
            <a:ext cx="5070190" cy="833801"/>
          </a:xfrm>
          <a:prstGeom prst="rect">
            <a:avLst/>
          </a:prstGeom>
        </p:spPr>
        <p:txBody>
          <a:bodyPr vert="horz" lIns="0" tIns="0" rIns="0" bIns="0" rtlCol="0">
            <a:noAutofit/>
          </a:bodyPr>
          <a:lstStyle>
            <a:lvl1pPr marL="234000" indent="-234000" algn="l" defTabSz="914400" rtl="0" eaLnBrk="1" latinLnBrk="0" hangingPunct="1">
              <a:lnSpc>
                <a:spcPct val="110000"/>
              </a:lnSpc>
              <a:spcBef>
                <a:spcPts val="900"/>
              </a:spcBef>
              <a:buFontTx/>
              <a:buBlip>
                <a:blip r:embed="rId4"/>
              </a:buBlip>
              <a:defRPr sz="2200" kern="1200">
                <a:solidFill>
                  <a:schemeClr val="tx1"/>
                </a:solidFill>
                <a:latin typeface="+mn-lt"/>
                <a:ea typeface="+mn-ea"/>
                <a:cs typeface="+mn-cs"/>
              </a:defRPr>
            </a:lvl1pPr>
            <a:lvl2pPr marL="468000" indent="-216000" algn="l" defTabSz="914400" rtl="0" eaLnBrk="1" latinLnBrk="0" hangingPunct="1">
              <a:lnSpc>
                <a:spcPct val="110000"/>
              </a:lnSpc>
              <a:spcBef>
                <a:spcPts val="600"/>
              </a:spcBef>
              <a:buFontTx/>
              <a:buBlip>
                <a:blip r:embed="rId5"/>
              </a:buBlip>
              <a:defRPr sz="2000" kern="1200">
                <a:solidFill>
                  <a:schemeClr val="tx1"/>
                </a:solidFill>
                <a:latin typeface="+mn-lt"/>
                <a:ea typeface="+mn-ea"/>
                <a:cs typeface="+mn-cs"/>
              </a:defRPr>
            </a:lvl2pPr>
            <a:lvl3pPr marL="684000" indent="-198000" algn="l" defTabSz="914400" rtl="0" eaLnBrk="1" latinLnBrk="0" hangingPunct="1">
              <a:lnSpc>
                <a:spcPct val="110000"/>
              </a:lnSpc>
              <a:spcBef>
                <a:spcPts val="600"/>
              </a:spcBef>
              <a:buFontTx/>
              <a:buBlip>
                <a:blip r:embed="rId5"/>
              </a:buBlip>
              <a:defRPr sz="1800" kern="1200">
                <a:solidFill>
                  <a:schemeClr val="tx1"/>
                </a:solidFill>
                <a:latin typeface="+mn-lt"/>
                <a:ea typeface="+mn-ea"/>
                <a:cs typeface="+mn-cs"/>
              </a:defRPr>
            </a:lvl3pPr>
            <a:lvl4pPr marL="72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900000" indent="-1800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Review/ revision of existing CAMIS content.</a:t>
            </a:r>
          </a:p>
        </p:txBody>
      </p:sp>
      <p:sp>
        <p:nvSpPr>
          <p:cNvPr id="10" name="Star: 32 Points 9">
            <a:extLst>
              <a:ext uri="{FF2B5EF4-FFF2-40B4-BE49-F238E27FC236}">
                <a16:creationId xmlns:a16="http://schemas.microsoft.com/office/drawing/2014/main" id="{73CFD8CE-A819-89C7-B60D-5C019D9E2AF3}"/>
              </a:ext>
            </a:extLst>
          </p:cNvPr>
          <p:cNvSpPr/>
          <p:nvPr/>
        </p:nvSpPr>
        <p:spPr>
          <a:xfrm>
            <a:off x="8909982" y="1936576"/>
            <a:ext cx="2901016" cy="2965010"/>
          </a:xfrm>
          <a:prstGeom prst="star3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B9ACC4C-AC86-54EF-F6D8-A2D885B0D327}"/>
              </a:ext>
            </a:extLst>
          </p:cNvPr>
          <p:cNvSpPr txBox="1"/>
          <p:nvPr/>
        </p:nvSpPr>
        <p:spPr>
          <a:xfrm>
            <a:off x="9320251" y="2713843"/>
            <a:ext cx="2103120" cy="1380744"/>
          </a:xfrm>
          <a:prstGeom prst="rect">
            <a:avLst/>
          </a:prstGeom>
        </p:spPr>
        <p:txBody>
          <a:bodyPr vert="horz" wrap="square" lIns="0" tIns="0" rIns="0" bIns="0" rtlCol="0">
            <a:noAutofit/>
          </a:bodyPr>
          <a:lstStyle/>
          <a:p>
            <a:pPr algn="ctr"/>
            <a:r>
              <a:rPr lang="en-GB" dirty="0"/>
              <a:t>You can be a contributor or  </a:t>
            </a:r>
            <a:br>
              <a:rPr lang="en-GB" dirty="0"/>
            </a:br>
            <a:r>
              <a:rPr lang="en-GB" dirty="0"/>
              <a:t>JOIN US</a:t>
            </a:r>
            <a:br>
              <a:rPr lang="en-GB" dirty="0"/>
            </a:br>
            <a:r>
              <a:rPr lang="en-GB" dirty="0"/>
              <a:t>on the PHUSE working group</a:t>
            </a:r>
            <a:endParaRPr lang="en-US" dirty="0" err="1"/>
          </a:p>
        </p:txBody>
      </p:sp>
    </p:spTree>
    <p:extLst>
      <p:ext uri="{BB962C8B-B14F-4D97-AF65-F5344CB8AC3E}">
        <p14:creationId xmlns:p14="http://schemas.microsoft.com/office/powerpoint/2010/main" val="2250402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149E0B-14C1-8A64-9BEA-4438739C988D}"/>
              </a:ext>
            </a:extLst>
          </p:cNvPr>
          <p:cNvSpPr>
            <a:spLocks noGrp="1"/>
          </p:cNvSpPr>
          <p:nvPr>
            <p:ph idx="1"/>
          </p:nvPr>
        </p:nvSpPr>
        <p:spPr>
          <a:xfrm>
            <a:off x="1909354" y="1594834"/>
            <a:ext cx="7321731" cy="4536000"/>
          </a:xfrm>
        </p:spPr>
        <p:txBody>
          <a:bodyPr/>
          <a:lstStyle/>
          <a:p>
            <a:pPr marL="0" indent="0" algn="ctr">
              <a:buNone/>
            </a:pPr>
            <a:r>
              <a:rPr lang="en-US" sz="3200" b="0" i="1" dirty="0" err="1">
                <a:solidFill>
                  <a:srgbClr val="09103D"/>
                </a:solidFill>
                <a:effectLst/>
                <a:latin typeface="Garnett-Light"/>
              </a:rPr>
              <a:t>GxP</a:t>
            </a:r>
            <a:r>
              <a:rPr lang="en-US" sz="3200" b="0" i="1" dirty="0">
                <a:solidFill>
                  <a:srgbClr val="09103D"/>
                </a:solidFill>
                <a:effectLst/>
                <a:latin typeface="Garnett-Light"/>
              </a:rPr>
              <a:t> is a set of regulations and quality guidelines that aim to address the safety of the pharmaceutical product in a systematic and wholesome manner while maintaining the quality of processes throughout every stage of manufacturing, control, storage, and distribution.</a:t>
            </a:r>
            <a:endParaRPr lang="en-GB" sz="3200" dirty="0"/>
          </a:p>
          <a:p>
            <a:pPr lvl="1"/>
            <a:endParaRPr lang="en-US" sz="3200" dirty="0"/>
          </a:p>
        </p:txBody>
      </p:sp>
      <p:sp>
        <p:nvSpPr>
          <p:cNvPr id="3" name="Slide Number Placeholder 2">
            <a:extLst>
              <a:ext uri="{FF2B5EF4-FFF2-40B4-BE49-F238E27FC236}">
                <a16:creationId xmlns:a16="http://schemas.microsoft.com/office/drawing/2014/main" id="{E9D5D89B-8C95-BBD8-AB09-B5863B845A93}"/>
              </a:ext>
            </a:extLst>
          </p:cNvPr>
          <p:cNvSpPr>
            <a:spLocks noGrp="1"/>
          </p:cNvSpPr>
          <p:nvPr>
            <p:ph type="sldNum" sz="quarter" idx="12"/>
          </p:nvPr>
        </p:nvSpPr>
        <p:spPr/>
        <p:txBody>
          <a:bodyPr/>
          <a:lstStyle/>
          <a:p>
            <a:fld id="{49547543-1012-3B42-87D3-9C910E88F9FE}" type="slidenum">
              <a:rPr lang="en-US" smtClean="0"/>
              <a:t>5</a:t>
            </a:fld>
            <a:endParaRPr lang="en-US"/>
          </a:p>
        </p:txBody>
      </p:sp>
      <p:sp>
        <p:nvSpPr>
          <p:cNvPr id="4" name="Title 3">
            <a:extLst>
              <a:ext uri="{FF2B5EF4-FFF2-40B4-BE49-F238E27FC236}">
                <a16:creationId xmlns:a16="http://schemas.microsoft.com/office/drawing/2014/main" id="{D45A6893-108D-02CD-2D56-C169021D01CA}"/>
              </a:ext>
            </a:extLst>
          </p:cNvPr>
          <p:cNvSpPr>
            <a:spLocks noGrp="1"/>
          </p:cNvSpPr>
          <p:nvPr>
            <p:ph type="title"/>
          </p:nvPr>
        </p:nvSpPr>
        <p:spPr/>
        <p:txBody>
          <a:bodyPr/>
          <a:lstStyle/>
          <a:p>
            <a:r>
              <a:rPr lang="en-US" dirty="0"/>
              <a:t>Why is Medical Research Different?</a:t>
            </a:r>
          </a:p>
        </p:txBody>
      </p:sp>
      <p:sp>
        <p:nvSpPr>
          <p:cNvPr id="9" name="TextBox 8">
            <a:extLst>
              <a:ext uri="{FF2B5EF4-FFF2-40B4-BE49-F238E27FC236}">
                <a16:creationId xmlns:a16="http://schemas.microsoft.com/office/drawing/2014/main" id="{A0E2CE66-8AB4-04D8-030A-C5E1E423FA69}"/>
              </a:ext>
            </a:extLst>
          </p:cNvPr>
          <p:cNvSpPr txBox="1"/>
          <p:nvPr/>
        </p:nvSpPr>
        <p:spPr>
          <a:xfrm>
            <a:off x="478782" y="6130834"/>
            <a:ext cx="6096000" cy="369332"/>
          </a:xfrm>
          <a:prstGeom prst="rect">
            <a:avLst/>
          </a:prstGeom>
          <a:noFill/>
        </p:spPr>
        <p:txBody>
          <a:bodyPr wrap="square">
            <a:spAutoFit/>
          </a:bodyPr>
          <a:lstStyle/>
          <a:p>
            <a:r>
              <a:rPr lang="en-US" dirty="0"/>
              <a:t>https://www.scilife.io/glossary/gxp</a:t>
            </a:r>
          </a:p>
        </p:txBody>
      </p:sp>
    </p:spTree>
    <p:extLst>
      <p:ext uri="{BB962C8B-B14F-4D97-AF65-F5344CB8AC3E}">
        <p14:creationId xmlns:p14="http://schemas.microsoft.com/office/powerpoint/2010/main" val="3603141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2698172" y="2721797"/>
            <a:ext cx="6795656" cy="1384995"/>
          </a:xfrm>
        </p:spPr>
        <p:txBody>
          <a:bodyPr/>
          <a:lstStyle/>
          <a:p>
            <a:r>
              <a:rPr lang="en-GB" dirty="0"/>
              <a:t>The Future Collaborations</a:t>
            </a:r>
            <a:endParaRPr lang="en-US" dirty="0"/>
          </a:p>
        </p:txBody>
      </p:sp>
    </p:spTree>
    <p:extLst>
      <p:ext uri="{BB962C8B-B14F-4D97-AF65-F5344CB8AC3E}">
        <p14:creationId xmlns:p14="http://schemas.microsoft.com/office/powerpoint/2010/main" val="27490991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19876-7091-35A9-7E5E-20696F99AF38}"/>
              </a:ext>
            </a:extLst>
          </p:cNvPr>
          <p:cNvSpPr>
            <a:spLocks noGrp="1"/>
          </p:cNvSpPr>
          <p:nvPr>
            <p:ph idx="1"/>
          </p:nvPr>
        </p:nvSpPr>
        <p:spPr/>
        <p:txBody>
          <a:bodyPr/>
          <a:lstStyle/>
          <a:p>
            <a:r>
              <a:rPr lang="en-GB" sz="3600" dirty="0"/>
              <a:t>Companies are transitioning to R</a:t>
            </a:r>
          </a:p>
          <a:p>
            <a:r>
              <a:rPr lang="en-GB" sz="3600" dirty="0"/>
              <a:t>Framework and tools for risk assessment </a:t>
            </a:r>
          </a:p>
          <a:p>
            <a:r>
              <a:rPr lang="en-GB" sz="3600" dirty="0"/>
              <a:t>Framework and repo for differences in software</a:t>
            </a:r>
          </a:p>
          <a:p>
            <a:r>
              <a:rPr lang="en-GB" sz="3600" dirty="0"/>
              <a:t>Packages being developed for </a:t>
            </a:r>
            <a:r>
              <a:rPr lang="en-GB" sz="3600" dirty="0" err="1"/>
              <a:t>SDTM,ADaM</a:t>
            </a:r>
            <a:endParaRPr lang="en-GB" sz="3600" dirty="0"/>
          </a:p>
          <a:p>
            <a:r>
              <a:rPr lang="en-GB" sz="3600" dirty="0"/>
              <a:t>Ongoing discussion with regulators</a:t>
            </a:r>
          </a:p>
          <a:p>
            <a:r>
              <a:rPr lang="en-GB" sz="3600" dirty="0"/>
              <a:t>1</a:t>
            </a:r>
            <a:r>
              <a:rPr lang="en-GB" sz="3600" baseline="30000" dirty="0"/>
              <a:t>st</a:t>
            </a:r>
            <a:r>
              <a:rPr lang="en-GB" sz="3600" dirty="0"/>
              <a:t> real company FDA submission a Success</a:t>
            </a:r>
          </a:p>
        </p:txBody>
      </p:sp>
      <p:sp>
        <p:nvSpPr>
          <p:cNvPr id="3" name="Slide Number Placeholder 2">
            <a:extLst>
              <a:ext uri="{FF2B5EF4-FFF2-40B4-BE49-F238E27FC236}">
                <a16:creationId xmlns:a16="http://schemas.microsoft.com/office/drawing/2014/main" id="{6D0BDA6A-5167-7EE9-15C2-09A758FE386F}"/>
              </a:ext>
            </a:extLst>
          </p:cNvPr>
          <p:cNvSpPr>
            <a:spLocks noGrp="1"/>
          </p:cNvSpPr>
          <p:nvPr>
            <p:ph type="sldNum" sz="quarter" idx="12"/>
          </p:nvPr>
        </p:nvSpPr>
        <p:spPr/>
        <p:txBody>
          <a:bodyPr/>
          <a:lstStyle/>
          <a:p>
            <a:fld id="{49547543-1012-3B42-87D3-9C910E88F9FE}" type="slidenum">
              <a:rPr lang="en-US" smtClean="0"/>
              <a:t>51</a:t>
            </a:fld>
            <a:endParaRPr lang="en-US"/>
          </a:p>
        </p:txBody>
      </p:sp>
      <p:sp>
        <p:nvSpPr>
          <p:cNvPr id="4" name="Title 3">
            <a:extLst>
              <a:ext uri="{FF2B5EF4-FFF2-40B4-BE49-F238E27FC236}">
                <a16:creationId xmlns:a16="http://schemas.microsoft.com/office/drawing/2014/main" id="{E348B259-F41D-9765-5BEE-3F950AD1C682}"/>
              </a:ext>
            </a:extLst>
          </p:cNvPr>
          <p:cNvSpPr>
            <a:spLocks noGrp="1"/>
          </p:cNvSpPr>
          <p:nvPr>
            <p:ph type="title"/>
          </p:nvPr>
        </p:nvSpPr>
        <p:spPr/>
        <p:txBody>
          <a:bodyPr/>
          <a:lstStyle/>
          <a:p>
            <a:r>
              <a:rPr lang="en-GB" dirty="0"/>
              <a:t>Summary of achievements</a:t>
            </a:r>
            <a:endParaRPr lang="en-US" dirty="0"/>
          </a:p>
        </p:txBody>
      </p:sp>
      <p:sp>
        <p:nvSpPr>
          <p:cNvPr id="5" name="Text Placeholder 4">
            <a:extLst>
              <a:ext uri="{FF2B5EF4-FFF2-40B4-BE49-F238E27FC236}">
                <a16:creationId xmlns:a16="http://schemas.microsoft.com/office/drawing/2014/main" id="{7D8A95DC-D7D5-A4BF-889A-B0F85439E4A5}"/>
              </a:ext>
            </a:extLst>
          </p:cNvPr>
          <p:cNvSpPr>
            <a:spLocks noGrp="1"/>
          </p:cNvSpPr>
          <p:nvPr>
            <p:ph type="body" sz="quarter" idx="14"/>
          </p:nvPr>
        </p:nvSpPr>
        <p:spPr/>
        <p:txBody>
          <a:bodyPr/>
          <a:lstStyle/>
          <a:p>
            <a:endParaRPr lang="en-US"/>
          </a:p>
        </p:txBody>
      </p:sp>
      <p:pic>
        <p:nvPicPr>
          <p:cNvPr id="6" name="Picture 5" descr="Logo&#10;&#10;Description automatically generated">
            <a:extLst>
              <a:ext uri="{FF2B5EF4-FFF2-40B4-BE49-F238E27FC236}">
                <a16:creationId xmlns:a16="http://schemas.microsoft.com/office/drawing/2014/main" id="{418D09CE-F743-A97C-80C5-87E9F33221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6731" y="1878903"/>
            <a:ext cx="2022496" cy="724667"/>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0D13A9CE-83FD-15C8-52AF-6423715653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0132" y="2317314"/>
            <a:ext cx="1556469" cy="1202726"/>
          </a:xfrm>
          <a:prstGeom prst="rect">
            <a:avLst/>
          </a:prstGeom>
        </p:spPr>
      </p:pic>
      <p:pic>
        <p:nvPicPr>
          <p:cNvPr id="8" name="Picture 7" descr="Icon&#10;&#10;Description automatically generated">
            <a:extLst>
              <a:ext uri="{FF2B5EF4-FFF2-40B4-BE49-F238E27FC236}">
                <a16:creationId xmlns:a16="http://schemas.microsoft.com/office/drawing/2014/main" id="{A114694C-38A2-3106-07DA-FB9AC44199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06380" y="3337393"/>
            <a:ext cx="783198" cy="886187"/>
          </a:xfrm>
          <a:prstGeom prst="rect">
            <a:avLst/>
          </a:prstGeom>
        </p:spPr>
      </p:pic>
      <p:pic>
        <p:nvPicPr>
          <p:cNvPr id="9" name="Google Shape;314;p49">
            <a:extLst>
              <a:ext uri="{FF2B5EF4-FFF2-40B4-BE49-F238E27FC236}">
                <a16:creationId xmlns:a16="http://schemas.microsoft.com/office/drawing/2014/main" id="{3192D868-2C6E-8CF0-EEEB-B4366BFD9B55}"/>
              </a:ext>
            </a:extLst>
          </p:cNvPr>
          <p:cNvPicPr preferRelativeResize="0"/>
          <p:nvPr/>
        </p:nvPicPr>
        <p:blipFill rotWithShape="1">
          <a:blip r:embed="rId6">
            <a:alphaModFix/>
          </a:blip>
          <a:srcRect/>
          <a:stretch/>
        </p:blipFill>
        <p:spPr>
          <a:xfrm>
            <a:off x="8393940" y="4311228"/>
            <a:ext cx="2585581" cy="481572"/>
          </a:xfrm>
          <a:prstGeom prst="rect">
            <a:avLst/>
          </a:prstGeom>
          <a:noFill/>
          <a:ln>
            <a:noFill/>
          </a:ln>
        </p:spPr>
      </p:pic>
      <p:pic>
        <p:nvPicPr>
          <p:cNvPr id="11" name="Picture 10">
            <a:extLst>
              <a:ext uri="{FF2B5EF4-FFF2-40B4-BE49-F238E27FC236}">
                <a16:creationId xmlns:a16="http://schemas.microsoft.com/office/drawing/2014/main" id="{E94C78C0-79D3-0F7A-8EE1-3CD46C2446CF}"/>
              </a:ext>
            </a:extLst>
          </p:cNvPr>
          <p:cNvPicPr>
            <a:picLocks noChangeAspect="1"/>
          </p:cNvPicPr>
          <p:nvPr/>
        </p:nvPicPr>
        <p:blipFill>
          <a:blip r:embed="rId7"/>
          <a:stretch>
            <a:fillRect/>
          </a:stretch>
        </p:blipFill>
        <p:spPr>
          <a:xfrm>
            <a:off x="10340132" y="4878849"/>
            <a:ext cx="930264" cy="697698"/>
          </a:xfrm>
          <a:prstGeom prst="rect">
            <a:avLst/>
          </a:prstGeom>
        </p:spPr>
      </p:pic>
    </p:spTree>
    <p:extLst>
      <p:ext uri="{BB962C8B-B14F-4D97-AF65-F5344CB8AC3E}">
        <p14:creationId xmlns:p14="http://schemas.microsoft.com/office/powerpoint/2010/main" val="11586093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screenshot of a computer&#10;&#10;Description automatically generated">
            <a:extLst>
              <a:ext uri="{FF2B5EF4-FFF2-40B4-BE49-F238E27FC236}">
                <a16:creationId xmlns:a16="http://schemas.microsoft.com/office/drawing/2014/main" id="{110794DA-F242-C3C7-958A-34013C8D3F8E}"/>
              </a:ext>
            </a:extLst>
          </p:cNvPr>
          <p:cNvPicPr>
            <a:picLocks noGrp="1" noChangeAspect="1"/>
          </p:cNvPicPr>
          <p:nvPr>
            <p:ph idx="1"/>
          </p:nvPr>
        </p:nvPicPr>
        <p:blipFill>
          <a:blip r:embed="rId3"/>
          <a:stretch>
            <a:fillRect/>
          </a:stretch>
        </p:blipFill>
        <p:spPr>
          <a:xfrm>
            <a:off x="0" y="44929"/>
            <a:ext cx="9389883" cy="6813071"/>
          </a:xfrm>
        </p:spPr>
      </p:pic>
      <p:sp>
        <p:nvSpPr>
          <p:cNvPr id="3" name="Slide Number Placeholder 2">
            <a:extLst>
              <a:ext uri="{FF2B5EF4-FFF2-40B4-BE49-F238E27FC236}">
                <a16:creationId xmlns:a16="http://schemas.microsoft.com/office/drawing/2014/main" id="{6D0BDA6A-5167-7EE9-15C2-09A758FE386F}"/>
              </a:ext>
            </a:extLst>
          </p:cNvPr>
          <p:cNvSpPr>
            <a:spLocks noGrp="1"/>
          </p:cNvSpPr>
          <p:nvPr>
            <p:ph type="sldNum" sz="quarter" idx="12"/>
          </p:nvPr>
        </p:nvSpPr>
        <p:spPr/>
        <p:txBody>
          <a:bodyPr/>
          <a:lstStyle/>
          <a:p>
            <a:fld id="{49547543-1012-3B42-87D3-9C910E88F9FE}" type="slidenum">
              <a:rPr lang="en-US" smtClean="0"/>
              <a:t>52</a:t>
            </a:fld>
            <a:endParaRPr lang="en-US"/>
          </a:p>
        </p:txBody>
      </p:sp>
      <p:sp>
        <p:nvSpPr>
          <p:cNvPr id="4" name="Title 3">
            <a:extLst>
              <a:ext uri="{FF2B5EF4-FFF2-40B4-BE49-F238E27FC236}">
                <a16:creationId xmlns:a16="http://schemas.microsoft.com/office/drawing/2014/main" id="{E348B259-F41D-9765-5BEE-3F950AD1C682}"/>
              </a:ext>
            </a:extLst>
          </p:cNvPr>
          <p:cNvSpPr>
            <a:spLocks noGrp="1"/>
          </p:cNvSpPr>
          <p:nvPr>
            <p:ph type="title"/>
          </p:nvPr>
        </p:nvSpPr>
        <p:spPr>
          <a:xfrm>
            <a:off x="8371971" y="1749997"/>
            <a:ext cx="2697081" cy="3748435"/>
          </a:xfrm>
        </p:spPr>
        <p:txBody>
          <a:bodyPr/>
          <a:lstStyle/>
          <a:p>
            <a:r>
              <a:rPr lang="en-GB" dirty="0"/>
              <a:t>What’s New for 2024?</a:t>
            </a:r>
            <a:br>
              <a:rPr lang="en-GB" dirty="0"/>
            </a:br>
            <a:br>
              <a:rPr lang="en-GB" dirty="0"/>
            </a:br>
            <a:br>
              <a:rPr lang="en-GB" dirty="0"/>
            </a:br>
            <a:r>
              <a:rPr lang="en-GB" dirty="0"/>
              <a:t>https://phuse-org.github.io/OSTCDA/</a:t>
            </a:r>
            <a:endParaRPr lang="en-US" dirty="0"/>
          </a:p>
        </p:txBody>
      </p:sp>
      <p:sp>
        <p:nvSpPr>
          <p:cNvPr id="5" name="Text Placeholder 4">
            <a:extLst>
              <a:ext uri="{FF2B5EF4-FFF2-40B4-BE49-F238E27FC236}">
                <a16:creationId xmlns:a16="http://schemas.microsoft.com/office/drawing/2014/main" id="{7D8A95DC-D7D5-A4BF-889A-B0F85439E4A5}"/>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8361650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19876-7091-35A9-7E5E-20696F99AF38}"/>
              </a:ext>
            </a:extLst>
          </p:cNvPr>
          <p:cNvSpPr>
            <a:spLocks noGrp="1"/>
          </p:cNvSpPr>
          <p:nvPr>
            <p:ph idx="1"/>
          </p:nvPr>
        </p:nvSpPr>
        <p:spPr>
          <a:xfrm>
            <a:off x="585537" y="945258"/>
            <a:ext cx="10515600" cy="4536000"/>
          </a:xfrm>
        </p:spPr>
        <p:txBody>
          <a:bodyPr/>
          <a:lstStyle/>
          <a:p>
            <a:r>
              <a:rPr lang="en-GB" sz="2800" dirty="0"/>
              <a:t>R Tests repository </a:t>
            </a:r>
          </a:p>
          <a:p>
            <a:pPr lvl="1"/>
            <a:r>
              <a:rPr lang="en-GB" sz="2600" dirty="0"/>
              <a:t>Similar to CAMIS but storing tests that can be run on packages.</a:t>
            </a:r>
          </a:p>
          <a:p>
            <a:pPr lvl="1"/>
            <a:r>
              <a:rPr lang="en-GB" sz="2600" dirty="0"/>
              <a:t>This would reduce the burden on each company writing their own tests</a:t>
            </a:r>
          </a:p>
          <a:p>
            <a:r>
              <a:rPr lang="en-GB" sz="2800" dirty="0"/>
              <a:t>R pharma package repository</a:t>
            </a:r>
          </a:p>
          <a:p>
            <a:pPr lvl="1"/>
            <a:r>
              <a:rPr lang="en-GB" sz="2600" dirty="0"/>
              <a:t>R validation hub currently exploring this concept</a:t>
            </a:r>
          </a:p>
          <a:p>
            <a:pPr lvl="1"/>
            <a:r>
              <a:rPr lang="en-GB" sz="2600" dirty="0"/>
              <a:t>A package repo - similar to CRAN but with Pharma approved packages only</a:t>
            </a:r>
          </a:p>
          <a:p>
            <a:r>
              <a:rPr lang="en-GB" sz="2800" dirty="0"/>
              <a:t>Where do we stand legally?</a:t>
            </a:r>
          </a:p>
          <a:p>
            <a:pPr lvl="1"/>
            <a:r>
              <a:rPr lang="en-GB" sz="2600" dirty="0"/>
              <a:t>Open source have no liability or warranty if the analysis is wrong!</a:t>
            </a:r>
          </a:p>
        </p:txBody>
      </p:sp>
      <p:sp>
        <p:nvSpPr>
          <p:cNvPr id="3" name="Slide Number Placeholder 2">
            <a:extLst>
              <a:ext uri="{FF2B5EF4-FFF2-40B4-BE49-F238E27FC236}">
                <a16:creationId xmlns:a16="http://schemas.microsoft.com/office/drawing/2014/main" id="{6D0BDA6A-5167-7EE9-15C2-09A758FE386F}"/>
              </a:ext>
            </a:extLst>
          </p:cNvPr>
          <p:cNvSpPr>
            <a:spLocks noGrp="1"/>
          </p:cNvSpPr>
          <p:nvPr>
            <p:ph type="sldNum" sz="quarter" idx="12"/>
          </p:nvPr>
        </p:nvSpPr>
        <p:spPr/>
        <p:txBody>
          <a:bodyPr/>
          <a:lstStyle/>
          <a:p>
            <a:fld id="{49547543-1012-3B42-87D3-9C910E88F9FE}" type="slidenum">
              <a:rPr lang="en-US" smtClean="0"/>
              <a:t>53</a:t>
            </a:fld>
            <a:endParaRPr lang="en-US"/>
          </a:p>
        </p:txBody>
      </p:sp>
      <p:sp>
        <p:nvSpPr>
          <p:cNvPr id="4" name="Title 3">
            <a:extLst>
              <a:ext uri="{FF2B5EF4-FFF2-40B4-BE49-F238E27FC236}">
                <a16:creationId xmlns:a16="http://schemas.microsoft.com/office/drawing/2014/main" id="{E348B259-F41D-9765-5BEE-3F950AD1C682}"/>
              </a:ext>
            </a:extLst>
          </p:cNvPr>
          <p:cNvSpPr>
            <a:spLocks noGrp="1"/>
          </p:cNvSpPr>
          <p:nvPr>
            <p:ph type="title"/>
          </p:nvPr>
        </p:nvSpPr>
        <p:spPr>
          <a:xfrm>
            <a:off x="585537" y="-127536"/>
            <a:ext cx="10515600" cy="964591"/>
          </a:xfrm>
        </p:spPr>
        <p:txBody>
          <a:bodyPr/>
          <a:lstStyle/>
          <a:p>
            <a:r>
              <a:rPr lang="en-GB" dirty="0"/>
              <a:t>What could we do better</a:t>
            </a:r>
            <a:endParaRPr lang="en-US" dirty="0"/>
          </a:p>
        </p:txBody>
      </p:sp>
      <p:sp>
        <p:nvSpPr>
          <p:cNvPr id="5" name="Text Placeholder 4">
            <a:extLst>
              <a:ext uri="{FF2B5EF4-FFF2-40B4-BE49-F238E27FC236}">
                <a16:creationId xmlns:a16="http://schemas.microsoft.com/office/drawing/2014/main" id="{7D8A95DC-D7D5-A4BF-889A-B0F85439E4A5}"/>
              </a:ext>
            </a:extLst>
          </p:cNvPr>
          <p:cNvSpPr>
            <a:spLocks noGrp="1"/>
          </p:cNvSpPr>
          <p:nvPr>
            <p:ph type="body" sz="quarter" idx="14"/>
          </p:nvPr>
        </p:nvSpPr>
        <p:spPr/>
        <p:txBody>
          <a:bodyPr/>
          <a:lstStyle/>
          <a:p>
            <a:endParaRPr lang="en-US"/>
          </a:p>
        </p:txBody>
      </p:sp>
      <p:pic>
        <p:nvPicPr>
          <p:cNvPr id="7" name="Picture 6" descr="Logo&#10;&#10;Description automatically generated">
            <a:extLst>
              <a:ext uri="{FF2B5EF4-FFF2-40B4-BE49-F238E27FC236}">
                <a16:creationId xmlns:a16="http://schemas.microsoft.com/office/drawing/2014/main" id="{DF1A0D89-B28F-AC68-BAF0-CA6809C2CE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8818" y="3263596"/>
            <a:ext cx="2022496" cy="724667"/>
          </a:xfrm>
          <a:prstGeom prst="rect">
            <a:avLst/>
          </a:prstGeom>
        </p:spPr>
      </p:pic>
    </p:spTree>
    <p:extLst>
      <p:ext uri="{BB962C8B-B14F-4D97-AF65-F5344CB8AC3E}">
        <p14:creationId xmlns:p14="http://schemas.microsoft.com/office/powerpoint/2010/main" val="5810714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2C439B4F-F17E-4A14-B743-BB70C3F7FCB1}"/>
              </a:ext>
            </a:extLst>
          </p:cNvPr>
          <p:cNvGraphicFramePr>
            <a:graphicFrameLocks noGrp="1"/>
          </p:cNvGraphicFramePr>
          <p:nvPr>
            <p:extLst>
              <p:ext uri="{D42A27DB-BD31-4B8C-83A1-F6EECF244321}">
                <p14:modId xmlns:p14="http://schemas.microsoft.com/office/powerpoint/2010/main" val="618498173"/>
              </p:ext>
            </p:extLst>
          </p:nvPr>
        </p:nvGraphicFramePr>
        <p:xfrm>
          <a:off x="2917633" y="856986"/>
          <a:ext cx="6356734" cy="4437212"/>
        </p:xfrm>
        <a:graphic>
          <a:graphicData uri="http://schemas.openxmlformats.org/drawingml/2006/table">
            <a:tbl>
              <a:tblPr>
                <a:tableStyleId>{2D5ABB26-0587-4C30-8999-92F81FD0307C}</a:tableStyleId>
              </a:tblPr>
              <a:tblGrid>
                <a:gridCol w="3272011">
                  <a:extLst>
                    <a:ext uri="{9D8B030D-6E8A-4147-A177-3AD203B41FA5}">
                      <a16:colId xmlns:a16="http://schemas.microsoft.com/office/drawing/2014/main" val="4258777412"/>
                    </a:ext>
                  </a:extLst>
                </a:gridCol>
                <a:gridCol w="3084723">
                  <a:extLst>
                    <a:ext uri="{9D8B030D-6E8A-4147-A177-3AD203B41FA5}">
                      <a16:colId xmlns:a16="http://schemas.microsoft.com/office/drawing/2014/main" val="542605164"/>
                    </a:ext>
                  </a:extLst>
                </a:gridCol>
              </a:tblGrid>
              <a:tr h="268922">
                <a:tc>
                  <a:txBody>
                    <a:bodyPr/>
                    <a:lstStyle/>
                    <a:p>
                      <a:pPr algn="l" rtl="0" fontAlgn="ctr"/>
                      <a:r>
                        <a:rPr lang="en-US" sz="1600" b="1" u="none" strike="noStrike" dirty="0">
                          <a:solidFill>
                            <a:srgbClr val="000000"/>
                          </a:solidFill>
                          <a:effectLst/>
                        </a:rPr>
                        <a:t>PSI AIMS SIG Members</a:t>
                      </a:r>
                      <a:endParaRPr lang="en-US" sz="1600" b="1" i="0" u="none" strike="noStrike" dirty="0">
                        <a:solidFill>
                          <a:srgbClr val="000000"/>
                        </a:solidFill>
                        <a:effectLst/>
                        <a:latin typeface="Arial" panose="020B0604020202020204" pitchFamily="34" charset="0"/>
                      </a:endParaRPr>
                    </a:p>
                  </a:txBody>
                  <a:tcPr marL="4482" marR="4482" marT="4482" marB="0" anchor="ctr"/>
                </a:tc>
                <a:tc>
                  <a:txBody>
                    <a:bodyPr/>
                    <a:lstStyle/>
                    <a:p>
                      <a:pPr algn="l" rtl="0" fontAlgn="ctr"/>
                      <a:r>
                        <a:rPr lang="en-US" sz="1600" b="1" u="none" strike="noStrike" dirty="0">
                          <a:solidFill>
                            <a:srgbClr val="000000"/>
                          </a:solidFill>
                          <a:effectLst/>
                        </a:rPr>
                        <a:t>Affiliation</a:t>
                      </a:r>
                      <a:endParaRPr lang="en-US" sz="1600" b="1" i="0" u="none" strike="noStrike" dirty="0">
                        <a:solidFill>
                          <a:srgbClr val="000000"/>
                        </a:solidFill>
                        <a:effectLst/>
                        <a:latin typeface="Arial" panose="020B0604020202020204" pitchFamily="34" charset="0"/>
                      </a:endParaRPr>
                    </a:p>
                  </a:txBody>
                  <a:tcPr marL="4482" marR="4482" marT="4482" marB="0" anchor="ctr"/>
                </a:tc>
                <a:extLst>
                  <a:ext uri="{0D108BD9-81ED-4DB2-BD59-A6C34878D82A}">
                    <a16:rowId xmlns:a16="http://schemas.microsoft.com/office/drawing/2014/main" val="2761027743"/>
                  </a:ext>
                </a:extLst>
              </a:tr>
              <a:tr h="277886">
                <a:tc>
                  <a:txBody>
                    <a:bodyPr/>
                    <a:lstStyle/>
                    <a:p>
                      <a:pPr algn="l" rtl="0" fontAlgn="ctr"/>
                      <a:r>
                        <a:rPr lang="en-US" sz="1600" b="0" u="none" strike="noStrike" dirty="0">
                          <a:solidFill>
                            <a:srgbClr val="000000"/>
                          </a:solidFill>
                          <a:effectLst/>
                        </a:rPr>
                        <a:t>Martin Brown (Chair)</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GB" sz="1600" b="0" u="none" strike="noStrike" dirty="0">
                          <a:solidFill>
                            <a:srgbClr val="000000"/>
                          </a:solidFill>
                          <a:effectLst/>
                        </a:rPr>
                        <a:t>P</a:t>
                      </a:r>
                      <a:r>
                        <a:rPr lang="en-US" sz="1600" b="0" u="none" strike="noStrike" dirty="0">
                          <a:solidFill>
                            <a:srgbClr val="000000"/>
                          </a:solidFill>
                          <a:effectLst/>
                        </a:rPr>
                        <a:t>PD</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1193198094"/>
                  </a:ext>
                </a:extLst>
              </a:tr>
              <a:tr h="277886">
                <a:tc>
                  <a:txBody>
                    <a:bodyPr/>
                    <a:lstStyle/>
                    <a:p>
                      <a:pPr algn="l" rtl="0" fontAlgn="ctr"/>
                      <a:r>
                        <a:rPr lang="en-US" sz="1600" b="0" u="none" strike="noStrike" dirty="0">
                          <a:solidFill>
                            <a:srgbClr val="000000"/>
                          </a:solidFill>
                          <a:effectLst/>
                        </a:rPr>
                        <a:t>Lyn Taylor (previous Chair)</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GB" sz="1600" b="0" u="none" strike="noStrike" dirty="0" err="1">
                          <a:solidFill>
                            <a:srgbClr val="000000"/>
                          </a:solidFill>
                          <a:effectLst/>
                        </a:rPr>
                        <a:t>parexel</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1901109981"/>
                  </a:ext>
                </a:extLst>
              </a:tr>
              <a:tr h="277886">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600" b="0" u="none" strike="noStrike" dirty="0">
                          <a:solidFill>
                            <a:srgbClr val="000000"/>
                          </a:solidFill>
                          <a:effectLst/>
                        </a:rPr>
                        <a:t>Andy Nicholls</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a:solidFill>
                            <a:srgbClr val="000000"/>
                          </a:solidFill>
                          <a:effectLst/>
                        </a:rPr>
                        <a:t>GSK</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153043951"/>
                  </a:ext>
                </a:extLst>
              </a:tr>
              <a:tr h="277886">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600" b="0" u="none" strike="noStrike" dirty="0">
                          <a:solidFill>
                            <a:srgbClr val="000000"/>
                          </a:solidFill>
                          <a:effectLst/>
                        </a:rPr>
                        <a:t>Christina Fillmore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marL="0" marR="0" lvl="0" indent="0" algn="l" defTabSz="457200" rtl="0" eaLnBrk="1" fontAlgn="b" latinLnBrk="0" hangingPunct="1">
                        <a:lnSpc>
                          <a:spcPct val="100000"/>
                        </a:lnSpc>
                        <a:spcBef>
                          <a:spcPts val="0"/>
                        </a:spcBef>
                        <a:spcAft>
                          <a:spcPts val="0"/>
                        </a:spcAft>
                        <a:buClrTx/>
                        <a:buSzTx/>
                        <a:buFontTx/>
                        <a:buNone/>
                        <a:tabLst/>
                        <a:defRPr/>
                      </a:pPr>
                      <a:r>
                        <a:rPr lang="en-US" sz="1600" b="0" u="none" strike="noStrike" dirty="0">
                          <a:solidFill>
                            <a:srgbClr val="000000"/>
                          </a:solidFill>
                          <a:effectLst/>
                        </a:rPr>
                        <a:t>GSK</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3223341859"/>
                  </a:ext>
                </a:extLst>
              </a:tr>
              <a:tr h="277886">
                <a:tc>
                  <a:txBody>
                    <a:bodyPr/>
                    <a:lstStyle/>
                    <a:p>
                      <a:pPr algn="l" rtl="0" fontAlgn="ctr"/>
                      <a:r>
                        <a:rPr lang="en-US" sz="1600" b="0" u="none" strike="noStrike" dirty="0">
                          <a:solidFill>
                            <a:srgbClr val="000000"/>
                          </a:solidFill>
                          <a:effectLst/>
                        </a:rPr>
                        <a:t>Chris Toffis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err="1">
                          <a:solidFill>
                            <a:srgbClr val="000000"/>
                          </a:solidFill>
                          <a:effectLst/>
                        </a:rPr>
                        <a:t>Veristat</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3153034122"/>
                  </a:ext>
                </a:extLst>
              </a:tr>
              <a:tr h="277886">
                <a:tc>
                  <a:txBody>
                    <a:bodyPr/>
                    <a:lstStyle/>
                    <a:p>
                      <a:pPr algn="l" rtl="0" fontAlgn="ctr"/>
                      <a:r>
                        <a:rPr lang="en-US" sz="1600" b="0" u="none" strike="noStrike" dirty="0">
                          <a:solidFill>
                            <a:srgbClr val="000000"/>
                          </a:solidFill>
                          <a:effectLst/>
                        </a:rPr>
                        <a:t>Jules Hernandez-Sanchez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a:solidFill>
                            <a:srgbClr val="000000"/>
                          </a:solidFill>
                          <a:effectLst/>
                        </a:rPr>
                        <a:t>Roche</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744974555"/>
                  </a:ext>
                </a:extLst>
              </a:tr>
              <a:tr h="277886">
                <a:tc>
                  <a:txBody>
                    <a:bodyPr/>
                    <a:lstStyle/>
                    <a:p>
                      <a:pPr algn="l" rtl="0" fontAlgn="ctr"/>
                      <a:r>
                        <a:rPr lang="en-US" sz="1600" b="0" u="none" strike="noStrike" dirty="0">
                          <a:solidFill>
                            <a:srgbClr val="000000"/>
                          </a:solidFill>
                          <a:effectLst/>
                        </a:rPr>
                        <a:t>Mark </a:t>
                      </a:r>
                      <a:r>
                        <a:rPr lang="en-US" sz="1600" b="0" u="none" strike="noStrike" dirty="0" err="1">
                          <a:solidFill>
                            <a:srgbClr val="000000"/>
                          </a:solidFill>
                          <a:effectLst/>
                        </a:rPr>
                        <a:t>Bynens</a:t>
                      </a:r>
                      <a:r>
                        <a:rPr lang="en-US" sz="1600" b="0" u="none" strike="noStrike" dirty="0">
                          <a:solidFill>
                            <a:srgbClr val="000000"/>
                          </a:solidFill>
                          <a:effectLst/>
                        </a:rPr>
                        <a:t>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err="1">
                          <a:solidFill>
                            <a:srgbClr val="000000"/>
                          </a:solidFill>
                          <a:effectLst/>
                        </a:rPr>
                        <a:t>JnJ</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2777048758"/>
                  </a:ext>
                </a:extLst>
              </a:tr>
              <a:tr h="277886">
                <a:tc>
                  <a:txBody>
                    <a:bodyPr/>
                    <a:lstStyle/>
                    <a:p>
                      <a:pPr algn="l" rtl="0" fontAlgn="ctr"/>
                      <a:r>
                        <a:rPr lang="en-US" sz="1600" b="0" u="none" strike="noStrike" kern="1200" dirty="0">
                          <a:solidFill>
                            <a:srgbClr val="000000"/>
                          </a:solidFill>
                          <a:effectLst/>
                        </a:rPr>
                        <a:t>Michael Cartwright</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err="1">
                          <a:solidFill>
                            <a:srgbClr val="000000"/>
                          </a:solidFill>
                          <a:effectLst/>
                        </a:rPr>
                        <a:t>parexel</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3557107663"/>
                  </a:ext>
                </a:extLst>
              </a:tr>
              <a:tr h="277886">
                <a:tc>
                  <a:txBody>
                    <a:bodyPr/>
                    <a:lstStyle/>
                    <a:p>
                      <a:pPr algn="l" rtl="0" fontAlgn="ctr"/>
                      <a:r>
                        <a:rPr lang="en-US" sz="1600" b="0" u="none" strike="noStrike" dirty="0">
                          <a:solidFill>
                            <a:srgbClr val="000000"/>
                          </a:solidFill>
                          <a:effectLst/>
                        </a:rPr>
                        <a:t>Min-Hua Jen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a:solidFill>
                            <a:srgbClr val="000000"/>
                          </a:solidFill>
                          <a:effectLst/>
                        </a:rPr>
                        <a:t>Eli Lilly</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365713356"/>
                  </a:ext>
                </a:extLst>
              </a:tr>
              <a:tr h="277886">
                <a:tc>
                  <a:txBody>
                    <a:bodyPr/>
                    <a:lstStyle/>
                    <a:p>
                      <a:pPr algn="l" rtl="0" fontAlgn="ctr"/>
                      <a:r>
                        <a:rPr lang="en-US" sz="1600" b="0" u="none" strike="noStrike" dirty="0">
                          <a:solidFill>
                            <a:srgbClr val="000000"/>
                          </a:solidFill>
                          <a:effectLst/>
                        </a:rPr>
                        <a:t>Matthew Neilson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a:solidFill>
                            <a:srgbClr val="000000"/>
                          </a:solidFill>
                          <a:effectLst/>
                        </a:rPr>
                        <a:t>PHASTAR</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2878846164"/>
                  </a:ext>
                </a:extLst>
              </a:tr>
              <a:tr h="277886">
                <a:tc>
                  <a:txBody>
                    <a:bodyPr/>
                    <a:lstStyle/>
                    <a:p>
                      <a:pPr algn="l" rtl="0" fontAlgn="ctr"/>
                      <a:r>
                        <a:rPr lang="en-US" sz="1600" b="0" u="none" strike="noStrike" dirty="0">
                          <a:solidFill>
                            <a:srgbClr val="000000"/>
                          </a:solidFill>
                          <a:effectLst/>
                        </a:rPr>
                        <a:t>Daniel Leibovitz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algn="l" fontAlgn="b"/>
                      <a:r>
                        <a:rPr lang="en-US" sz="1600" b="0" u="none" strike="noStrike" dirty="0">
                          <a:solidFill>
                            <a:srgbClr val="000000"/>
                          </a:solidFill>
                          <a:effectLst/>
                        </a:rPr>
                        <a:t>Incyte</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2611233568"/>
                  </a:ext>
                </a:extLst>
              </a:tr>
              <a:tr h="277886">
                <a:tc>
                  <a:txBody>
                    <a:bodyPr/>
                    <a:lstStyle/>
                    <a:p>
                      <a:pPr algn="l" rtl="0" fontAlgn="ctr"/>
                      <a:r>
                        <a:rPr lang="en-US" sz="1600" b="0" u="none" strike="noStrike" dirty="0">
                          <a:solidFill>
                            <a:srgbClr val="000000"/>
                          </a:solidFill>
                          <a:effectLst/>
                        </a:rPr>
                        <a:t>Marie Laure Casadebaig</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marL="0" marR="0" lvl="0" indent="0" algn="l" defTabSz="457200" rtl="0" eaLnBrk="1" fontAlgn="b" latinLnBrk="0" hangingPunct="1">
                        <a:lnSpc>
                          <a:spcPct val="100000"/>
                        </a:lnSpc>
                        <a:spcBef>
                          <a:spcPts val="0"/>
                        </a:spcBef>
                        <a:spcAft>
                          <a:spcPts val="0"/>
                        </a:spcAft>
                        <a:buClrTx/>
                        <a:buSzTx/>
                        <a:buFontTx/>
                        <a:buNone/>
                        <a:tabLst/>
                        <a:defRPr/>
                      </a:pPr>
                      <a:r>
                        <a:rPr lang="en-US" sz="1600" b="0" u="none" strike="noStrike" dirty="0">
                          <a:solidFill>
                            <a:srgbClr val="000000"/>
                          </a:solidFill>
                          <a:effectLst/>
                        </a:rPr>
                        <a:t>Incyte</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1637640757"/>
                  </a:ext>
                </a:extLst>
              </a:tr>
              <a:tr h="277886">
                <a:tc>
                  <a:txBody>
                    <a:bodyPr/>
                    <a:lstStyle/>
                    <a:p>
                      <a:pPr algn="l" rtl="0" fontAlgn="ctr"/>
                      <a:r>
                        <a:rPr lang="en-US" sz="1600" b="0" u="none" strike="noStrike" dirty="0">
                          <a:solidFill>
                            <a:srgbClr val="000000"/>
                          </a:solidFill>
                          <a:effectLst/>
                        </a:rPr>
                        <a:t>Irene Vassallo </a:t>
                      </a:r>
                      <a:endParaRPr lang="en-US" sz="1600" b="0" i="0" u="none" strike="noStrike" dirty="0">
                        <a:solidFill>
                          <a:srgbClr val="000000"/>
                        </a:solidFill>
                        <a:effectLst/>
                        <a:latin typeface="Arial" panose="020B0604020202020204" pitchFamily="34" charset="0"/>
                      </a:endParaRPr>
                    </a:p>
                  </a:txBody>
                  <a:tcPr marL="4482" marR="4482" marT="4482" marB="0" anchor="ctr"/>
                </a:tc>
                <a:tc>
                  <a:txBody>
                    <a:bodyPr/>
                    <a:lstStyle/>
                    <a:p>
                      <a:pPr marL="0" marR="0" lvl="0" indent="0" algn="l" defTabSz="457200" rtl="0" eaLnBrk="1" fontAlgn="b" latinLnBrk="0" hangingPunct="1">
                        <a:lnSpc>
                          <a:spcPct val="100000"/>
                        </a:lnSpc>
                        <a:spcBef>
                          <a:spcPts val="0"/>
                        </a:spcBef>
                        <a:spcAft>
                          <a:spcPts val="0"/>
                        </a:spcAft>
                        <a:buClrTx/>
                        <a:buSzTx/>
                        <a:buFontTx/>
                        <a:buNone/>
                        <a:tabLst/>
                        <a:defRPr/>
                      </a:pPr>
                      <a:r>
                        <a:rPr lang="en-US" sz="1600" b="0" u="none" strike="noStrike" dirty="0">
                          <a:solidFill>
                            <a:srgbClr val="000000"/>
                          </a:solidFill>
                          <a:effectLst/>
                        </a:rPr>
                        <a:t>Incyte</a:t>
                      </a:r>
                      <a:endParaRPr lang="en-US" sz="1600" b="0" i="0" u="none" strike="noStrike" dirty="0">
                        <a:solidFill>
                          <a:srgbClr val="000000"/>
                        </a:solidFill>
                        <a:effectLst/>
                        <a:latin typeface="Calibri" panose="020F0502020204030204" pitchFamily="34" charset="0"/>
                      </a:endParaRPr>
                    </a:p>
                  </a:txBody>
                  <a:tcPr marL="4482" marR="4482" marT="4482" marB="0" anchor="b"/>
                </a:tc>
                <a:extLst>
                  <a:ext uri="{0D108BD9-81ED-4DB2-BD59-A6C34878D82A}">
                    <a16:rowId xmlns:a16="http://schemas.microsoft.com/office/drawing/2014/main" val="650185695"/>
                  </a:ext>
                </a:extLst>
              </a:tr>
              <a:tr h="277886">
                <a:tc>
                  <a:txBody>
                    <a:bodyPr/>
                    <a:lstStyle/>
                    <a:p>
                      <a:pPr algn="l" rtl="0" fontAlgn="ctr"/>
                      <a:r>
                        <a:rPr lang="en-GB" sz="1600" b="0" u="none" strike="noStrike" kern="1200" dirty="0">
                          <a:solidFill>
                            <a:srgbClr val="000000"/>
                          </a:solidFill>
                          <a:effectLst/>
                        </a:rPr>
                        <a:t>Kevin </a:t>
                      </a:r>
                      <a:r>
                        <a:rPr lang="en-GB" sz="1600" b="0" u="none" strike="noStrike" kern="1200" dirty="0" err="1">
                          <a:solidFill>
                            <a:srgbClr val="000000"/>
                          </a:solidFill>
                          <a:effectLst/>
                        </a:rPr>
                        <a:t>Kunzmann</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Boehringer-Ingelheim</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3653657802"/>
                  </a:ext>
                </a:extLst>
              </a:tr>
              <a:tr h="277886">
                <a:tc>
                  <a:txBody>
                    <a:bodyPr/>
                    <a:lstStyle/>
                    <a:p>
                      <a:pPr algn="l" rtl="0" fontAlgn="ctr"/>
                      <a:r>
                        <a:rPr lang="en-GB" sz="1600" b="0" u="none" strike="noStrike" kern="1200" dirty="0">
                          <a:solidFill>
                            <a:srgbClr val="000000"/>
                          </a:solidFill>
                          <a:effectLst/>
                        </a:rPr>
                        <a:t>Camilo Rojas </a:t>
                      </a:r>
                      <a:r>
                        <a:rPr lang="en-GB" sz="1600" b="0" u="none" strike="noStrike" kern="1200" dirty="0" err="1">
                          <a:solidFill>
                            <a:srgbClr val="000000"/>
                          </a:solidFill>
                          <a:effectLst/>
                        </a:rPr>
                        <a:t>Caifuentes</a:t>
                      </a:r>
                      <a:r>
                        <a:rPr lang="en-GB" sz="1600" b="0" u="none" strike="noStrike" kern="1200" dirty="0">
                          <a:solidFill>
                            <a:srgbClr val="000000"/>
                          </a:solidFill>
                          <a:effectLst/>
                        </a:rPr>
                        <a:t> </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Janssen</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3104039737"/>
                  </a:ext>
                </a:extLst>
              </a:tr>
            </a:tbl>
          </a:graphicData>
        </a:graphic>
      </p:graphicFrame>
      <p:pic>
        <p:nvPicPr>
          <p:cNvPr id="6" name="Picture 2">
            <a:extLst>
              <a:ext uri="{FF2B5EF4-FFF2-40B4-BE49-F238E27FC236}">
                <a16:creationId xmlns:a16="http://schemas.microsoft.com/office/drawing/2014/main" id="{2C7F0DBE-6190-3F6C-17AF-F2A596F82C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92" y="361124"/>
            <a:ext cx="1862521" cy="1622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36A038D0-D208-7F7C-BB05-86CF15518F3F}"/>
              </a:ext>
            </a:extLst>
          </p:cNvPr>
          <p:cNvSpPr/>
          <p:nvPr/>
        </p:nvSpPr>
        <p:spPr>
          <a:xfrm>
            <a:off x="597403" y="5677848"/>
            <a:ext cx="10188302" cy="646331"/>
          </a:xfrm>
          <a:prstGeom prst="rect">
            <a:avLst/>
          </a:prstGeom>
          <a:noFill/>
        </p:spPr>
        <p:txBody>
          <a:bodyPr wrap="square" lIns="91440" tIns="45720" rIns="91440" bIns="45720">
            <a:spAutoFit/>
          </a:bodyPr>
          <a:lstStyle/>
          <a:p>
            <a:pPr algn="ctr"/>
            <a:r>
              <a:rPr lang="en-GB" sz="3600" b="0" cap="none" spc="0" dirty="0">
                <a:ln w="0"/>
                <a:solidFill>
                  <a:schemeClr val="accent1"/>
                </a:solidFill>
                <a:effectLst>
                  <a:outerShdw blurRad="38100" dist="25400" dir="5400000" algn="ctr" rotWithShape="0">
                    <a:srgbClr val="6E747A">
                      <a:alpha val="43000"/>
                    </a:srgbClr>
                  </a:outerShdw>
                </a:effectLst>
              </a:rPr>
              <a:t>Thanks all for Your Collaboration</a:t>
            </a:r>
            <a:endParaRPr lang="en-US" sz="36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564953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g2573c09e3ea_0_84" descr="Text&#10;&#10;Description automatically generated with low confidence"/>
          <p:cNvPicPr preferRelativeResize="0"/>
          <p:nvPr/>
        </p:nvPicPr>
        <p:blipFill rotWithShape="1">
          <a:blip r:embed="rId3">
            <a:alphaModFix/>
          </a:blip>
          <a:srcRect/>
          <a:stretch/>
        </p:blipFill>
        <p:spPr>
          <a:xfrm>
            <a:off x="0" y="685800"/>
            <a:ext cx="10342179" cy="6246298"/>
          </a:xfrm>
          <a:prstGeom prst="rect">
            <a:avLst/>
          </a:prstGeom>
          <a:noFill/>
          <a:ln>
            <a:noFill/>
          </a:ln>
        </p:spPr>
      </p:pic>
      <p:graphicFrame>
        <p:nvGraphicFramePr>
          <p:cNvPr id="6" name="Content Placeholder 5">
            <a:extLst>
              <a:ext uri="{FF2B5EF4-FFF2-40B4-BE49-F238E27FC236}">
                <a16:creationId xmlns:a16="http://schemas.microsoft.com/office/drawing/2014/main" id="{D4DC9FAF-6C9C-082A-2D83-74F46CD36E48}"/>
              </a:ext>
            </a:extLst>
          </p:cNvPr>
          <p:cNvGraphicFramePr>
            <a:graphicFrameLocks/>
          </p:cNvGraphicFramePr>
          <p:nvPr/>
        </p:nvGraphicFramePr>
        <p:xfrm>
          <a:off x="1655378" y="206398"/>
          <a:ext cx="10443571" cy="4937760"/>
        </p:xfrm>
        <a:graphic>
          <a:graphicData uri="http://schemas.openxmlformats.org/drawingml/2006/table">
            <a:tbl>
              <a:tblPr firstRow="1" bandRow="1">
                <a:tableStyleId>{00A15C55-8517-42AA-B614-E9B94910E393}</a:tableStyleId>
              </a:tblPr>
              <a:tblGrid>
                <a:gridCol w="2806263">
                  <a:extLst>
                    <a:ext uri="{9D8B030D-6E8A-4147-A177-3AD203B41FA5}">
                      <a16:colId xmlns:a16="http://schemas.microsoft.com/office/drawing/2014/main" val="20000"/>
                    </a:ext>
                  </a:extLst>
                </a:gridCol>
                <a:gridCol w="2695904">
                  <a:extLst>
                    <a:ext uri="{9D8B030D-6E8A-4147-A177-3AD203B41FA5}">
                      <a16:colId xmlns:a16="http://schemas.microsoft.com/office/drawing/2014/main" val="20001"/>
                    </a:ext>
                  </a:extLst>
                </a:gridCol>
                <a:gridCol w="2922972">
                  <a:extLst>
                    <a:ext uri="{9D8B030D-6E8A-4147-A177-3AD203B41FA5}">
                      <a16:colId xmlns:a16="http://schemas.microsoft.com/office/drawing/2014/main" val="20002"/>
                    </a:ext>
                  </a:extLst>
                </a:gridCol>
                <a:gridCol w="2018432">
                  <a:extLst>
                    <a:ext uri="{9D8B030D-6E8A-4147-A177-3AD203B41FA5}">
                      <a16:colId xmlns:a16="http://schemas.microsoft.com/office/drawing/2014/main" val="20003"/>
                    </a:ext>
                  </a:extLst>
                </a:gridCol>
              </a:tblGrid>
              <a:tr h="307596">
                <a:tc>
                  <a:txBody>
                    <a:bodyPr/>
                    <a:lstStyle/>
                    <a:p>
                      <a:pPr marL="0" lvl="0" indent="0">
                        <a:buNone/>
                      </a:pPr>
                      <a:r>
                        <a:rPr sz="1600" b="1"/>
                        <a:t>CAMIS Members</a:t>
                      </a:r>
                      <a:endParaRPr sz="1600" b="1" i="1"/>
                    </a:p>
                  </a:txBody>
                  <a:tcPr/>
                </a:tc>
                <a:tc>
                  <a:txBody>
                    <a:bodyPr/>
                    <a:lstStyle/>
                    <a:p>
                      <a:pPr marL="0" lvl="0" indent="0">
                        <a:buNone/>
                      </a:pPr>
                      <a:r>
                        <a:rPr sz="1600" b="1"/>
                        <a:t>Affiliation</a:t>
                      </a:r>
                      <a:endParaRPr sz="1600" b="1" i="1"/>
                    </a:p>
                  </a:txBody>
                  <a:tcPr/>
                </a:tc>
                <a:tc>
                  <a:txBody>
                    <a:bodyPr/>
                    <a:lstStyle/>
                    <a:p>
                      <a:pPr marL="0" lvl="0" indent="0">
                        <a:buNone/>
                      </a:pPr>
                      <a:r>
                        <a:rPr sz="1600" b="1"/>
                        <a:t>CAMIS Members</a:t>
                      </a:r>
                      <a:endParaRPr sz="1600" b="1" i="1"/>
                    </a:p>
                  </a:txBody>
                  <a:tcPr/>
                </a:tc>
                <a:tc>
                  <a:txBody>
                    <a:bodyPr/>
                    <a:lstStyle/>
                    <a:p>
                      <a:pPr marL="0" lvl="0" indent="0">
                        <a:buNone/>
                      </a:pPr>
                      <a:r>
                        <a:rPr sz="1600" b="1"/>
                        <a:t>Affiliation</a:t>
                      </a:r>
                      <a:endParaRPr sz="1600" b="1" i="1"/>
                    </a:p>
                  </a:txBody>
                  <a:tcPr/>
                </a:tc>
                <a:extLst>
                  <a:ext uri="{0D108BD9-81ED-4DB2-BD59-A6C34878D82A}">
                    <a16:rowId xmlns:a16="http://schemas.microsoft.com/office/drawing/2014/main" val="10000"/>
                  </a:ext>
                </a:extLst>
              </a:tr>
              <a:tr h="307596">
                <a:tc>
                  <a:txBody>
                    <a:bodyPr/>
                    <a:lstStyle/>
                    <a:p>
                      <a:pPr marL="0" lvl="0" indent="0">
                        <a:buNone/>
                      </a:pPr>
                      <a:r>
                        <a:rPr sz="1600"/>
                        <a:t>Lyn Taylor (Co-Lead)</a:t>
                      </a:r>
                    </a:p>
                  </a:txBody>
                  <a:tcPr/>
                </a:tc>
                <a:tc>
                  <a:txBody>
                    <a:bodyPr/>
                    <a:lstStyle/>
                    <a:p>
                      <a:pPr marL="0" lvl="0" indent="0">
                        <a:buNone/>
                      </a:pPr>
                      <a:r>
                        <a:rPr sz="1600"/>
                        <a:t>Parexel</a:t>
                      </a:r>
                    </a:p>
                  </a:txBody>
                  <a:tcPr/>
                </a:tc>
                <a:tc>
                  <a:txBody>
                    <a:bodyPr/>
                    <a:lstStyle/>
                    <a:p>
                      <a:pPr marL="0" lvl="0" indent="0">
                        <a:buNone/>
                      </a:pPr>
                      <a:r>
                        <a:rPr sz="1600"/>
                        <a:t>Aiming Yang</a:t>
                      </a:r>
                    </a:p>
                  </a:txBody>
                  <a:tcPr/>
                </a:tc>
                <a:tc>
                  <a:txBody>
                    <a:bodyPr/>
                    <a:lstStyle/>
                    <a:p>
                      <a:pPr marL="0" lvl="0" indent="0">
                        <a:buNone/>
                      </a:pPr>
                      <a:r>
                        <a:rPr sz="1600"/>
                        <a:t>Regeneron</a:t>
                      </a:r>
                    </a:p>
                  </a:txBody>
                  <a:tcPr/>
                </a:tc>
                <a:extLst>
                  <a:ext uri="{0D108BD9-81ED-4DB2-BD59-A6C34878D82A}">
                    <a16:rowId xmlns:a16="http://schemas.microsoft.com/office/drawing/2014/main" val="10001"/>
                  </a:ext>
                </a:extLst>
              </a:tr>
              <a:tr h="307596">
                <a:tc>
                  <a:txBody>
                    <a:bodyPr/>
                    <a:lstStyle/>
                    <a:p>
                      <a:pPr marL="0" lvl="0" indent="0">
                        <a:buNone/>
                      </a:pPr>
                      <a:r>
                        <a:rPr sz="1600"/>
                        <a:t>Michael Rimler</a:t>
                      </a:r>
                    </a:p>
                  </a:txBody>
                  <a:tcPr/>
                </a:tc>
                <a:tc>
                  <a:txBody>
                    <a:bodyPr/>
                    <a:lstStyle/>
                    <a:p>
                      <a:pPr marL="0" lvl="0" indent="0">
                        <a:buNone/>
                      </a:pPr>
                      <a:r>
                        <a:rPr sz="1600"/>
                        <a:t>GSK</a:t>
                      </a:r>
                    </a:p>
                  </a:txBody>
                  <a:tcPr/>
                </a:tc>
                <a:tc>
                  <a:txBody>
                    <a:bodyPr/>
                    <a:lstStyle/>
                    <a:p>
                      <a:pPr marL="0" lvl="0" indent="0">
                        <a:buNone/>
                      </a:pPr>
                      <a:r>
                        <a:rPr sz="1600"/>
                        <a:t>Brian Varney</a:t>
                      </a:r>
                    </a:p>
                  </a:txBody>
                  <a:tcPr/>
                </a:tc>
                <a:tc>
                  <a:txBody>
                    <a:bodyPr/>
                    <a:lstStyle/>
                    <a:p>
                      <a:pPr marL="0" lvl="0" indent="0">
                        <a:buNone/>
                      </a:pPr>
                      <a:r>
                        <a:rPr sz="1600"/>
                        <a:t>Expiris</a:t>
                      </a:r>
                    </a:p>
                  </a:txBody>
                  <a:tcPr/>
                </a:tc>
                <a:extLst>
                  <a:ext uri="{0D108BD9-81ED-4DB2-BD59-A6C34878D82A}">
                    <a16:rowId xmlns:a16="http://schemas.microsoft.com/office/drawing/2014/main" val="10002"/>
                  </a:ext>
                </a:extLst>
              </a:tr>
              <a:tr h="307596">
                <a:tc>
                  <a:txBody>
                    <a:bodyPr/>
                    <a:lstStyle/>
                    <a:p>
                      <a:pPr marL="0" lvl="0" indent="0">
                        <a:buNone/>
                      </a:pPr>
                      <a:r>
                        <a:rPr sz="1600"/>
                        <a:t>Mike Stackhouse</a:t>
                      </a:r>
                    </a:p>
                  </a:txBody>
                  <a:tcPr/>
                </a:tc>
                <a:tc>
                  <a:txBody>
                    <a:bodyPr/>
                    <a:lstStyle/>
                    <a:p>
                      <a:pPr marL="0" lvl="0" indent="0">
                        <a:buNone/>
                      </a:pPr>
                      <a:r>
                        <a:rPr sz="1600"/>
                        <a:t>Atorus</a:t>
                      </a:r>
                    </a:p>
                  </a:txBody>
                  <a:tcPr/>
                </a:tc>
                <a:tc>
                  <a:txBody>
                    <a:bodyPr/>
                    <a:lstStyle/>
                    <a:p>
                      <a:pPr marL="0" lvl="0" indent="0">
                        <a:buNone/>
                      </a:pPr>
                      <a:r>
                        <a:rPr sz="1600"/>
                        <a:t>Kyle Lee</a:t>
                      </a:r>
                    </a:p>
                  </a:txBody>
                  <a:tcPr/>
                </a:tc>
                <a:tc>
                  <a:txBody>
                    <a:bodyPr/>
                    <a:lstStyle/>
                    <a:p>
                      <a:pPr marL="0" lvl="0" indent="0">
                        <a:buNone/>
                      </a:pPr>
                      <a:r>
                        <a:rPr sz="1600"/>
                        <a:t>Elder Research Inc.</a:t>
                      </a:r>
                    </a:p>
                  </a:txBody>
                  <a:tcPr/>
                </a:tc>
                <a:extLst>
                  <a:ext uri="{0D108BD9-81ED-4DB2-BD59-A6C34878D82A}">
                    <a16:rowId xmlns:a16="http://schemas.microsoft.com/office/drawing/2014/main" val="10003"/>
                  </a:ext>
                </a:extLst>
              </a:tr>
              <a:tr h="307596">
                <a:tc>
                  <a:txBody>
                    <a:bodyPr/>
                    <a:lstStyle/>
                    <a:p>
                      <a:pPr marL="0" lvl="0" indent="0">
                        <a:buNone/>
                      </a:pPr>
                      <a:r>
                        <a:rPr sz="1600"/>
                        <a:t>Joseph Rickert</a:t>
                      </a:r>
                    </a:p>
                  </a:txBody>
                  <a:tcPr/>
                </a:tc>
                <a:tc>
                  <a:txBody>
                    <a:bodyPr/>
                    <a:lstStyle/>
                    <a:p>
                      <a:pPr marL="0" lvl="0" indent="0">
                        <a:buNone/>
                      </a:pPr>
                      <a:r>
                        <a:rPr sz="1600"/>
                        <a:t>Posit</a:t>
                      </a:r>
                    </a:p>
                  </a:txBody>
                  <a:tcPr/>
                </a:tc>
                <a:tc>
                  <a:txBody>
                    <a:bodyPr/>
                    <a:lstStyle/>
                    <a:p>
                      <a:pPr marL="0" lvl="0" indent="0">
                        <a:buNone/>
                      </a:pPr>
                      <a:r>
                        <a:rPr sz="1600"/>
                        <a:t>Martin Brown</a:t>
                      </a:r>
                    </a:p>
                  </a:txBody>
                  <a:tcPr/>
                </a:tc>
                <a:tc>
                  <a:txBody>
                    <a:bodyPr/>
                    <a:lstStyle/>
                    <a:p>
                      <a:pPr marL="0" lvl="0" indent="0">
                        <a:buNone/>
                      </a:pPr>
                      <a:r>
                        <a:rPr sz="1600" dirty="0"/>
                        <a:t>PPD</a:t>
                      </a:r>
                    </a:p>
                  </a:txBody>
                  <a:tcPr/>
                </a:tc>
                <a:extLst>
                  <a:ext uri="{0D108BD9-81ED-4DB2-BD59-A6C34878D82A}">
                    <a16:rowId xmlns:a16="http://schemas.microsoft.com/office/drawing/2014/main" val="10004"/>
                  </a:ext>
                </a:extLst>
              </a:tr>
              <a:tr h="522914">
                <a:tc>
                  <a:txBody>
                    <a:bodyPr/>
                    <a:lstStyle/>
                    <a:p>
                      <a:pPr marL="0" lvl="0" indent="0">
                        <a:buNone/>
                      </a:pPr>
                      <a:r>
                        <a:rPr sz="1600"/>
                        <a:t>Christina Fillmore (co-lead &amp; Website design lead)</a:t>
                      </a:r>
                    </a:p>
                  </a:txBody>
                  <a:tcPr/>
                </a:tc>
                <a:tc>
                  <a:txBody>
                    <a:bodyPr/>
                    <a:lstStyle/>
                    <a:p>
                      <a:pPr marL="0" lvl="0" indent="0">
                        <a:buNone/>
                      </a:pPr>
                      <a:r>
                        <a:rPr sz="1600"/>
                        <a:t>GSK</a:t>
                      </a:r>
                    </a:p>
                  </a:txBody>
                  <a:tcPr/>
                </a:tc>
                <a:tc>
                  <a:txBody>
                    <a:bodyPr/>
                    <a:lstStyle/>
                    <a:p>
                      <a:pPr marL="0" lvl="0" indent="0">
                        <a:buNone/>
                      </a:pPr>
                      <a:r>
                        <a:rPr sz="1600"/>
                        <a:t>Jayashree Vendanayamgam</a:t>
                      </a:r>
                    </a:p>
                  </a:txBody>
                  <a:tcPr/>
                </a:tc>
                <a:tc>
                  <a:txBody>
                    <a:bodyPr/>
                    <a:lstStyle/>
                    <a:p>
                      <a:pPr marL="0" lvl="0" indent="0">
                        <a:buNone/>
                      </a:pPr>
                      <a:r>
                        <a:rPr sz="1600"/>
                        <a:t>Pfizer</a:t>
                      </a:r>
                    </a:p>
                  </a:txBody>
                  <a:tcPr/>
                </a:tc>
                <a:extLst>
                  <a:ext uri="{0D108BD9-81ED-4DB2-BD59-A6C34878D82A}">
                    <a16:rowId xmlns:a16="http://schemas.microsoft.com/office/drawing/2014/main" val="10005"/>
                  </a:ext>
                </a:extLst>
              </a:tr>
              <a:tr h="307596">
                <a:tc>
                  <a:txBody>
                    <a:bodyPr/>
                    <a:lstStyle/>
                    <a:p>
                      <a:pPr marL="0" lvl="0" indent="0">
                        <a:buNone/>
                      </a:pPr>
                      <a:r>
                        <a:rPr sz="1600" dirty="0"/>
                        <a:t>Harshal Khanolkar</a:t>
                      </a:r>
                    </a:p>
                  </a:txBody>
                  <a:tcPr/>
                </a:tc>
                <a:tc>
                  <a:txBody>
                    <a:bodyPr/>
                    <a:lstStyle/>
                    <a:p>
                      <a:pPr marL="0" lvl="0" indent="0">
                        <a:buNone/>
                      </a:pPr>
                      <a:r>
                        <a:rPr sz="1600"/>
                        <a:t>Novo Nordisk</a:t>
                      </a:r>
                    </a:p>
                  </a:txBody>
                  <a:tcPr/>
                </a:tc>
                <a:tc>
                  <a:txBody>
                    <a:bodyPr/>
                    <a:lstStyle/>
                    <a:p>
                      <a:pPr marL="0" lvl="0" indent="0">
                        <a:buNone/>
                      </a:pPr>
                      <a:r>
                        <a:rPr sz="1600"/>
                        <a:t>Vikash Jain</a:t>
                      </a:r>
                    </a:p>
                  </a:txBody>
                  <a:tcPr/>
                </a:tc>
                <a:tc>
                  <a:txBody>
                    <a:bodyPr/>
                    <a:lstStyle/>
                    <a:p>
                      <a:pPr marL="0" lvl="0" indent="0">
                        <a:buNone/>
                      </a:pPr>
                      <a:r>
                        <a:rPr sz="1600"/>
                        <a:t>Genpro research</a:t>
                      </a:r>
                    </a:p>
                  </a:txBody>
                  <a:tcPr/>
                </a:tc>
                <a:extLst>
                  <a:ext uri="{0D108BD9-81ED-4DB2-BD59-A6C34878D82A}">
                    <a16:rowId xmlns:a16="http://schemas.microsoft.com/office/drawing/2014/main" val="10006"/>
                  </a:ext>
                </a:extLst>
              </a:tr>
              <a:tr h="307596">
                <a:tc>
                  <a:txBody>
                    <a:bodyPr/>
                    <a:lstStyle/>
                    <a:p>
                      <a:pPr marL="0" lvl="0" indent="0">
                        <a:buNone/>
                      </a:pPr>
                      <a:r>
                        <a:rPr sz="1600"/>
                        <a:t>Min-Hua Jen</a:t>
                      </a:r>
                    </a:p>
                  </a:txBody>
                  <a:tcPr/>
                </a:tc>
                <a:tc>
                  <a:txBody>
                    <a:bodyPr/>
                    <a:lstStyle/>
                    <a:p>
                      <a:pPr marL="0" lvl="0" indent="0">
                        <a:buNone/>
                      </a:pPr>
                      <a:r>
                        <a:rPr sz="1600"/>
                        <a:t>Eli Lilly</a:t>
                      </a:r>
                    </a:p>
                  </a:txBody>
                  <a:tcPr/>
                </a:tc>
                <a:tc>
                  <a:txBody>
                    <a:bodyPr/>
                    <a:lstStyle/>
                    <a:p>
                      <a:pPr marL="0" lvl="0" indent="0">
                        <a:buNone/>
                      </a:pPr>
                      <a:r>
                        <a:rPr sz="1600"/>
                        <a:t>Martin Brown</a:t>
                      </a:r>
                    </a:p>
                  </a:txBody>
                  <a:tcPr/>
                </a:tc>
                <a:tc>
                  <a:txBody>
                    <a:bodyPr/>
                    <a:lstStyle/>
                    <a:p>
                      <a:pPr marL="0" lvl="0" indent="0">
                        <a:buNone/>
                      </a:pPr>
                      <a:r>
                        <a:rPr sz="1600"/>
                        <a:t>PPD</a:t>
                      </a:r>
                    </a:p>
                  </a:txBody>
                  <a:tcPr/>
                </a:tc>
                <a:extLst>
                  <a:ext uri="{0D108BD9-81ED-4DB2-BD59-A6C34878D82A}">
                    <a16:rowId xmlns:a16="http://schemas.microsoft.com/office/drawing/2014/main" val="10007"/>
                  </a:ext>
                </a:extLst>
              </a:tr>
              <a:tr h="307596">
                <a:tc>
                  <a:txBody>
                    <a:bodyPr/>
                    <a:lstStyle/>
                    <a:p>
                      <a:pPr marL="0" lvl="0" indent="0">
                        <a:buNone/>
                      </a:pPr>
                      <a:r>
                        <a:rPr sz="1600"/>
                        <a:t>Mia Qi</a:t>
                      </a:r>
                    </a:p>
                  </a:txBody>
                  <a:tcPr/>
                </a:tc>
                <a:tc>
                  <a:txBody>
                    <a:bodyPr/>
                    <a:lstStyle/>
                    <a:p>
                      <a:pPr marL="0" lvl="0" indent="0">
                        <a:buNone/>
                      </a:pPr>
                      <a:r>
                        <a:rPr sz="1600"/>
                        <a:t>J&amp;J</a:t>
                      </a:r>
                    </a:p>
                  </a:txBody>
                  <a:tcPr/>
                </a:tc>
                <a:tc>
                  <a:txBody>
                    <a:bodyPr/>
                    <a:lstStyle/>
                    <a:p>
                      <a:pPr marL="0" lvl="0" indent="0">
                        <a:buNone/>
                      </a:pPr>
                      <a:r>
                        <a:rPr sz="1600"/>
                        <a:t>Kevin Putschko</a:t>
                      </a:r>
                    </a:p>
                  </a:txBody>
                  <a:tcPr/>
                </a:tc>
                <a:tc>
                  <a:txBody>
                    <a:bodyPr/>
                    <a:lstStyle/>
                    <a:p>
                      <a:pPr marL="0" lvl="0" indent="0">
                        <a:buNone/>
                      </a:pPr>
                      <a:r>
                        <a:rPr sz="1600"/>
                        <a:t>Expiris</a:t>
                      </a:r>
                    </a:p>
                  </a:txBody>
                  <a:tcPr/>
                </a:tc>
                <a:extLst>
                  <a:ext uri="{0D108BD9-81ED-4DB2-BD59-A6C34878D82A}">
                    <a16:rowId xmlns:a16="http://schemas.microsoft.com/office/drawing/2014/main" val="10008"/>
                  </a:ext>
                </a:extLst>
              </a:tr>
              <a:tr h="307596">
                <a:tc>
                  <a:txBody>
                    <a:bodyPr/>
                    <a:lstStyle/>
                    <a:p>
                      <a:pPr marL="0" lvl="0" indent="0">
                        <a:buNone/>
                      </a:pPr>
                      <a:r>
                        <a:rPr sz="1600"/>
                        <a:t>Benjamin Arancibia</a:t>
                      </a:r>
                    </a:p>
                  </a:txBody>
                  <a:tcPr/>
                </a:tc>
                <a:tc>
                  <a:txBody>
                    <a:bodyPr/>
                    <a:lstStyle/>
                    <a:p>
                      <a:pPr marL="0" lvl="0" indent="0">
                        <a:buNone/>
                      </a:pPr>
                      <a:r>
                        <a:rPr sz="1600" dirty="0"/>
                        <a:t>GSK</a:t>
                      </a:r>
                    </a:p>
                  </a:txBody>
                  <a:tcPr/>
                </a:tc>
                <a:tc>
                  <a:txBody>
                    <a:bodyPr/>
                    <a:lstStyle/>
                    <a:p>
                      <a:pPr marL="0" lvl="0" indent="0">
                        <a:buNone/>
                      </a:pPr>
                      <a:r>
                        <a:rPr sz="1600"/>
                        <a:t>Wilmar Igl</a:t>
                      </a:r>
                    </a:p>
                  </a:txBody>
                  <a:tcPr/>
                </a:tc>
                <a:tc>
                  <a:txBody>
                    <a:bodyPr/>
                    <a:lstStyle/>
                    <a:p>
                      <a:pPr marL="0" lvl="0" indent="0">
                        <a:buNone/>
                      </a:pPr>
                      <a:r>
                        <a:rPr sz="1600"/>
                        <a:t>Icon</a:t>
                      </a:r>
                    </a:p>
                  </a:txBody>
                  <a:tcPr/>
                </a:tc>
                <a:extLst>
                  <a:ext uri="{0D108BD9-81ED-4DB2-BD59-A6C34878D82A}">
                    <a16:rowId xmlns:a16="http://schemas.microsoft.com/office/drawing/2014/main" val="10009"/>
                  </a:ext>
                </a:extLst>
              </a:tr>
              <a:tr h="307596">
                <a:tc>
                  <a:txBody>
                    <a:bodyPr/>
                    <a:lstStyle/>
                    <a:p>
                      <a:pPr marL="0" lvl="0" indent="0">
                        <a:buNone/>
                      </a:pPr>
                      <a:r>
                        <a:rPr sz="1600"/>
                        <a:t>Heliang Shi</a:t>
                      </a:r>
                    </a:p>
                  </a:txBody>
                  <a:tcPr/>
                </a:tc>
                <a:tc>
                  <a:txBody>
                    <a:bodyPr/>
                    <a:lstStyle/>
                    <a:p>
                      <a:pPr marL="0" lvl="0" indent="0">
                        <a:buNone/>
                      </a:pPr>
                      <a:r>
                        <a:rPr sz="1600"/>
                        <a:t>Pfizer</a:t>
                      </a:r>
                    </a:p>
                  </a:txBody>
                  <a:tcPr/>
                </a:tc>
                <a:tc>
                  <a:txBody>
                    <a:bodyPr/>
                    <a:lstStyle/>
                    <a:p>
                      <a:pPr marL="0" lvl="0" indent="0">
                        <a:buNone/>
                      </a:pPr>
                      <a:r>
                        <a:rPr sz="1600" dirty="0"/>
                        <a:t>Aditee Dani</a:t>
                      </a:r>
                    </a:p>
                  </a:txBody>
                  <a:tcPr/>
                </a:tc>
                <a:tc>
                  <a:txBody>
                    <a:bodyPr/>
                    <a:lstStyle/>
                    <a:p>
                      <a:pPr marL="0" lvl="0" indent="0">
                        <a:buNone/>
                      </a:pPr>
                      <a:r>
                        <a:rPr sz="1600"/>
                        <a:t>Phastar</a:t>
                      </a:r>
                    </a:p>
                  </a:txBody>
                  <a:tcPr/>
                </a:tc>
                <a:extLst>
                  <a:ext uri="{0D108BD9-81ED-4DB2-BD59-A6C34878D82A}">
                    <a16:rowId xmlns:a16="http://schemas.microsoft.com/office/drawing/2014/main" val="10010"/>
                  </a:ext>
                </a:extLst>
              </a:tr>
              <a:tr h="307596">
                <a:tc>
                  <a:txBody>
                    <a:bodyPr/>
                    <a:lstStyle/>
                    <a:p>
                      <a:pPr marL="0" lvl="0" indent="0">
                        <a:buNone/>
                      </a:pPr>
                      <a:r>
                        <a:rPr sz="1600" dirty="0" err="1"/>
                        <a:t>SomaSekhar</a:t>
                      </a:r>
                      <a:r>
                        <a:rPr sz="1600" dirty="0"/>
                        <a:t> Sriadibhatla</a:t>
                      </a:r>
                    </a:p>
                  </a:txBody>
                  <a:tcPr/>
                </a:tc>
                <a:tc>
                  <a:txBody>
                    <a:bodyPr/>
                    <a:lstStyle/>
                    <a:p>
                      <a:pPr marL="0" lvl="0" indent="0">
                        <a:buNone/>
                      </a:pPr>
                      <a:r>
                        <a:rPr sz="1600"/>
                        <a:t>AstraZeneca</a:t>
                      </a:r>
                    </a:p>
                  </a:txBody>
                  <a:tcPr/>
                </a:tc>
                <a:tc>
                  <a:txBody>
                    <a:bodyPr/>
                    <a:lstStyle/>
                    <a:p>
                      <a:pPr marL="0" lvl="0" indent="0">
                        <a:buNone/>
                      </a:pPr>
                      <a:r>
                        <a:rPr sz="1600"/>
                        <a:t>Vandana Yadav</a:t>
                      </a:r>
                    </a:p>
                  </a:txBody>
                  <a:tcPr/>
                </a:tc>
                <a:tc>
                  <a:txBody>
                    <a:bodyPr/>
                    <a:lstStyle/>
                    <a:p>
                      <a:pPr marL="0" lvl="0" indent="0">
                        <a:buNone/>
                      </a:pPr>
                      <a:r>
                        <a:rPr sz="1600"/>
                        <a:t>Novo Nordisk</a:t>
                      </a:r>
                    </a:p>
                  </a:txBody>
                  <a:tcPr/>
                </a:tc>
                <a:extLst>
                  <a:ext uri="{0D108BD9-81ED-4DB2-BD59-A6C34878D82A}">
                    <a16:rowId xmlns:a16="http://schemas.microsoft.com/office/drawing/2014/main" val="10011"/>
                  </a:ext>
                </a:extLst>
              </a:tr>
              <a:tr h="307596">
                <a:tc>
                  <a:txBody>
                    <a:bodyPr/>
                    <a:lstStyle/>
                    <a:p>
                      <a:pPr marL="0" lvl="0" indent="0">
                        <a:buNone/>
                      </a:pPr>
                      <a:r>
                        <a:rPr sz="1600"/>
                        <a:t>Molly MacDiarmid</a:t>
                      </a:r>
                    </a:p>
                  </a:txBody>
                  <a:tcPr/>
                </a:tc>
                <a:tc>
                  <a:txBody>
                    <a:bodyPr/>
                    <a:lstStyle/>
                    <a:p>
                      <a:pPr marL="0" lvl="0" indent="0">
                        <a:buNone/>
                      </a:pPr>
                      <a:r>
                        <a:rPr sz="1600" dirty="0"/>
                        <a:t>Parexel</a:t>
                      </a:r>
                    </a:p>
                  </a:txBody>
                  <a:tcPr/>
                </a:tc>
                <a:tc>
                  <a:txBody>
                    <a:bodyPr/>
                    <a:lstStyle/>
                    <a:p>
                      <a:pPr marL="0" lvl="0" indent="0">
                        <a:buNone/>
                      </a:pPr>
                      <a:r>
                        <a:rPr sz="1600"/>
                        <a:t>Iris Wu</a:t>
                      </a:r>
                    </a:p>
                  </a:txBody>
                  <a:tcPr/>
                </a:tc>
                <a:tc>
                  <a:txBody>
                    <a:bodyPr/>
                    <a:lstStyle/>
                    <a:p>
                      <a:pPr marL="0" lvl="0" indent="0">
                        <a:buNone/>
                      </a:pPr>
                      <a:r>
                        <a:rPr sz="1600"/>
                        <a:t>Incyte</a:t>
                      </a:r>
                    </a:p>
                  </a:txBody>
                  <a:tcPr/>
                </a:tc>
                <a:extLst>
                  <a:ext uri="{0D108BD9-81ED-4DB2-BD59-A6C34878D82A}">
                    <a16:rowId xmlns:a16="http://schemas.microsoft.com/office/drawing/2014/main" val="10012"/>
                  </a:ext>
                </a:extLst>
              </a:tr>
              <a:tr h="307596">
                <a:tc>
                  <a:txBody>
                    <a:bodyPr/>
                    <a:lstStyle/>
                    <a:p>
                      <a:pPr marL="0" lvl="0" indent="0">
                        <a:buNone/>
                      </a:pPr>
                      <a:r>
                        <a:rPr sz="1600"/>
                        <a:t>Chelsea Dickens</a:t>
                      </a:r>
                    </a:p>
                  </a:txBody>
                  <a:tcPr/>
                </a:tc>
                <a:tc>
                  <a:txBody>
                    <a:bodyPr/>
                    <a:lstStyle/>
                    <a:p>
                      <a:pPr marL="0" lvl="0" indent="0">
                        <a:buNone/>
                      </a:pPr>
                      <a:r>
                        <a:rPr sz="1600"/>
                        <a:t>Atorus</a:t>
                      </a:r>
                    </a:p>
                  </a:txBody>
                  <a:tcPr/>
                </a:tc>
                <a:tc>
                  <a:txBody>
                    <a:bodyPr/>
                    <a:lstStyle/>
                    <a:p>
                      <a:pPr marL="0" lvl="0" indent="0">
                        <a:buNone/>
                      </a:pPr>
                      <a:r>
                        <a:rPr sz="1600"/>
                        <a:t>Lilly Hsieh</a:t>
                      </a:r>
                    </a:p>
                  </a:txBody>
                  <a:tcPr/>
                </a:tc>
                <a:tc>
                  <a:txBody>
                    <a:bodyPr/>
                    <a:lstStyle/>
                    <a:p>
                      <a:pPr marL="0" lvl="0" indent="0">
                        <a:buNone/>
                      </a:pPr>
                      <a:r>
                        <a:rPr sz="1600" dirty="0"/>
                        <a:t>Pfizer</a:t>
                      </a:r>
                    </a:p>
                  </a:txBody>
                  <a:tcPr/>
                </a:tc>
                <a:extLst>
                  <a:ext uri="{0D108BD9-81ED-4DB2-BD59-A6C34878D82A}">
                    <a16:rowId xmlns:a16="http://schemas.microsoft.com/office/drawing/2014/main" val="10013"/>
                  </a:ext>
                </a:extLst>
              </a:tr>
            </a:tbl>
          </a:graphicData>
        </a:graphic>
      </p:graphicFrame>
      <p:pic>
        <p:nvPicPr>
          <p:cNvPr id="2" name="Picture 1" descr="Graphical user interface&#10;&#10;Description automatically generated">
            <a:extLst>
              <a:ext uri="{FF2B5EF4-FFF2-40B4-BE49-F238E27FC236}">
                <a16:creationId xmlns:a16="http://schemas.microsoft.com/office/drawing/2014/main" id="{86696DA6-B9EF-EE86-CA46-6873C862D4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2757" y="5155483"/>
            <a:ext cx="2299149" cy="1776615"/>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RVH Implementation">
            <a:extLst>
              <a:ext uri="{FF2B5EF4-FFF2-40B4-BE49-F238E27FC236}">
                <a16:creationId xmlns:a16="http://schemas.microsoft.com/office/drawing/2014/main" id="{C0E4FBBA-7DF4-CD91-5EDA-9EA025F3A3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706" y="327007"/>
            <a:ext cx="4068294" cy="1390000"/>
          </a:xfrm>
          <a:prstGeom prst="rect">
            <a:avLst/>
          </a:prstGeom>
          <a:solidFill>
            <a:schemeClr val="bg1"/>
          </a:solidFill>
        </p:spPr>
      </p:pic>
      <p:graphicFrame>
        <p:nvGraphicFramePr>
          <p:cNvPr id="6" name="Table 5">
            <a:extLst>
              <a:ext uri="{FF2B5EF4-FFF2-40B4-BE49-F238E27FC236}">
                <a16:creationId xmlns:a16="http://schemas.microsoft.com/office/drawing/2014/main" id="{0C9441C5-FC25-08C5-2589-447CFEBE628E}"/>
              </a:ext>
            </a:extLst>
          </p:cNvPr>
          <p:cNvGraphicFramePr>
            <a:graphicFrameLocks noGrp="1"/>
          </p:cNvGraphicFramePr>
          <p:nvPr>
            <p:extLst>
              <p:ext uri="{D42A27DB-BD31-4B8C-83A1-F6EECF244321}">
                <p14:modId xmlns:p14="http://schemas.microsoft.com/office/powerpoint/2010/main" val="3776131354"/>
              </p:ext>
            </p:extLst>
          </p:nvPr>
        </p:nvGraphicFramePr>
        <p:xfrm>
          <a:off x="1683613" y="2186609"/>
          <a:ext cx="6356734" cy="3027182"/>
        </p:xfrm>
        <a:graphic>
          <a:graphicData uri="http://schemas.openxmlformats.org/drawingml/2006/table">
            <a:tbl>
              <a:tblPr>
                <a:tableStyleId>{2D5ABB26-0587-4C30-8999-92F81FD0307C}</a:tableStyleId>
              </a:tblPr>
              <a:tblGrid>
                <a:gridCol w="3272011">
                  <a:extLst>
                    <a:ext uri="{9D8B030D-6E8A-4147-A177-3AD203B41FA5}">
                      <a16:colId xmlns:a16="http://schemas.microsoft.com/office/drawing/2014/main" val="4258777412"/>
                    </a:ext>
                  </a:extLst>
                </a:gridCol>
                <a:gridCol w="3084723">
                  <a:extLst>
                    <a:ext uri="{9D8B030D-6E8A-4147-A177-3AD203B41FA5}">
                      <a16:colId xmlns:a16="http://schemas.microsoft.com/office/drawing/2014/main" val="542605164"/>
                    </a:ext>
                  </a:extLst>
                </a:gridCol>
              </a:tblGrid>
              <a:tr h="123386">
                <a:tc>
                  <a:txBody>
                    <a:bodyPr/>
                    <a:lstStyle/>
                    <a:p>
                      <a:pPr algn="l" rtl="0" fontAlgn="ctr"/>
                      <a:r>
                        <a:rPr lang="en-US" sz="1600" b="1" u="none" strike="noStrike" dirty="0">
                          <a:solidFill>
                            <a:srgbClr val="000000"/>
                          </a:solidFill>
                          <a:effectLst/>
                        </a:rPr>
                        <a:t>R Validation Hub Exec Team</a:t>
                      </a:r>
                      <a:endParaRPr lang="en-US" sz="1600" b="1" i="0" u="none" strike="noStrike" dirty="0">
                        <a:solidFill>
                          <a:srgbClr val="000000"/>
                        </a:solidFill>
                        <a:effectLst/>
                        <a:latin typeface="+mj-lt"/>
                      </a:endParaRPr>
                    </a:p>
                  </a:txBody>
                  <a:tcPr marL="4482" marR="4482" marT="4482" marB="0" anchor="ctr"/>
                </a:tc>
                <a:tc>
                  <a:txBody>
                    <a:bodyPr/>
                    <a:lstStyle/>
                    <a:p>
                      <a:pPr algn="l" rtl="0" fontAlgn="ctr"/>
                      <a:r>
                        <a:rPr lang="en-US" sz="1600" b="1" u="none" strike="noStrike" dirty="0">
                          <a:solidFill>
                            <a:srgbClr val="000000"/>
                          </a:solidFill>
                          <a:effectLst/>
                        </a:rPr>
                        <a:t>Affiliation</a:t>
                      </a:r>
                      <a:endParaRPr lang="en-US" sz="1600" b="1" i="0" u="none" strike="noStrike" dirty="0">
                        <a:solidFill>
                          <a:srgbClr val="000000"/>
                        </a:solidFill>
                        <a:effectLst/>
                        <a:latin typeface="+mj-lt"/>
                      </a:endParaRPr>
                    </a:p>
                  </a:txBody>
                  <a:tcPr marL="4482" marR="4482" marT="4482" marB="0" anchor="ctr"/>
                </a:tc>
                <a:extLst>
                  <a:ext uri="{0D108BD9-81ED-4DB2-BD59-A6C34878D82A}">
                    <a16:rowId xmlns:a16="http://schemas.microsoft.com/office/drawing/2014/main" val="2761027743"/>
                  </a:ext>
                </a:extLst>
              </a:tr>
              <a:tr h="277886">
                <a:tc>
                  <a:txBody>
                    <a:bodyPr/>
                    <a:lstStyle/>
                    <a:p>
                      <a:pPr algn="l" rtl="0" fontAlgn="ctr"/>
                      <a:r>
                        <a:rPr lang="en-GB" sz="1600" b="0" u="none" strike="noStrike" kern="1200" dirty="0">
                          <a:solidFill>
                            <a:srgbClr val="000000"/>
                          </a:solidFill>
                          <a:effectLst/>
                        </a:rPr>
                        <a:t>Doug Kelkhoff (Chair)</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Roche</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1193198094"/>
                  </a:ext>
                </a:extLst>
              </a:tr>
              <a:tr h="277886">
                <a:tc>
                  <a:txBody>
                    <a:bodyPr/>
                    <a:lstStyle/>
                    <a:p>
                      <a:pPr algn="l" rtl="0" fontAlgn="ctr"/>
                      <a:r>
                        <a:rPr lang="en-GB" sz="1600" b="0" u="none" strike="noStrike" kern="1200" dirty="0">
                          <a:solidFill>
                            <a:srgbClr val="000000"/>
                          </a:solidFill>
                          <a:effectLst/>
                        </a:rPr>
                        <a:t>Andy Nicholls</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GSK</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1901109981"/>
                  </a:ext>
                </a:extLst>
              </a:tr>
              <a:tr h="277886">
                <a:tc>
                  <a:txBody>
                    <a:bodyPr/>
                    <a:lstStyle/>
                    <a:p>
                      <a:pPr algn="l" rtl="0" fontAlgn="ctr"/>
                      <a:r>
                        <a:rPr lang="en-GB" sz="1600" b="0" u="none" strike="noStrike" kern="1200" dirty="0">
                          <a:solidFill>
                            <a:srgbClr val="000000"/>
                          </a:solidFill>
                          <a:effectLst/>
                        </a:rPr>
                        <a:t>Joseph Rickert</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R Consortium/Posit</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153043951"/>
                  </a:ext>
                </a:extLst>
              </a:tr>
              <a:tr h="277886">
                <a:tc>
                  <a:txBody>
                    <a:bodyPr/>
                    <a:lstStyle/>
                    <a:p>
                      <a:pPr algn="l" rtl="0" fontAlgn="ctr"/>
                      <a:r>
                        <a:rPr lang="en-GB" sz="1600" b="0" u="none" strike="noStrike" kern="1200" dirty="0">
                          <a:solidFill>
                            <a:srgbClr val="000000"/>
                          </a:solidFill>
                          <a:effectLst/>
                        </a:rPr>
                        <a:t>Juliane </a:t>
                      </a:r>
                      <a:r>
                        <a:rPr lang="en-GB" sz="1600" b="0" u="none" strike="noStrike" kern="1200" dirty="0" err="1">
                          <a:solidFill>
                            <a:srgbClr val="000000"/>
                          </a:solidFill>
                          <a:effectLst/>
                        </a:rPr>
                        <a:t>Manitz</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Merck/Serono</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3153034122"/>
                  </a:ext>
                </a:extLst>
              </a:tr>
              <a:tr h="277886">
                <a:tc>
                  <a:txBody>
                    <a:bodyPr/>
                    <a:lstStyle/>
                    <a:p>
                      <a:pPr algn="l" rtl="0" fontAlgn="ctr"/>
                      <a:r>
                        <a:rPr lang="en-GB" sz="1600" b="0" u="none" strike="noStrike" kern="1200" dirty="0">
                          <a:solidFill>
                            <a:srgbClr val="000000"/>
                          </a:solidFill>
                          <a:effectLst/>
                        </a:rPr>
                        <a:t>Paulo Bargo</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Janssen R&amp;D</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526735281"/>
                  </a:ext>
                </a:extLst>
              </a:tr>
              <a:tr h="277886">
                <a:tc>
                  <a:txBody>
                    <a:bodyPr/>
                    <a:lstStyle/>
                    <a:p>
                      <a:pPr algn="l" rtl="0" fontAlgn="ctr"/>
                      <a:r>
                        <a:rPr lang="en-US" sz="1600" b="0" u="none" strike="noStrike" kern="1200" dirty="0">
                          <a:solidFill>
                            <a:srgbClr val="000000"/>
                          </a:solidFill>
                          <a:effectLst/>
                        </a:rPr>
                        <a:t>Lyn Taylor </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err="1">
                          <a:solidFill>
                            <a:srgbClr val="000000"/>
                          </a:solidFill>
                          <a:effectLst/>
                        </a:rPr>
                        <a:t>parexel</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744974555"/>
                  </a:ext>
                </a:extLst>
              </a:tr>
              <a:tr h="277886">
                <a:tc>
                  <a:txBody>
                    <a:bodyPr/>
                    <a:lstStyle/>
                    <a:p>
                      <a:pPr algn="l" rtl="0" fontAlgn="ctr"/>
                      <a:r>
                        <a:rPr lang="en-GB" sz="1600" b="0" u="none" strike="noStrike" kern="1200" dirty="0" err="1">
                          <a:solidFill>
                            <a:srgbClr val="000000"/>
                          </a:solidFill>
                          <a:effectLst/>
                        </a:rPr>
                        <a:t>Keaven</a:t>
                      </a:r>
                      <a:r>
                        <a:rPr lang="en-GB" sz="1600" b="0" u="none" strike="noStrike" kern="1200" dirty="0">
                          <a:solidFill>
                            <a:srgbClr val="000000"/>
                          </a:solidFill>
                          <a:effectLst/>
                        </a:rPr>
                        <a:t> Anderson</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Merck</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2777048758"/>
                  </a:ext>
                </a:extLst>
              </a:tr>
              <a:tr h="277886">
                <a:tc>
                  <a:txBody>
                    <a:bodyPr/>
                    <a:lstStyle/>
                    <a:p>
                      <a:pPr algn="l" rtl="0" fontAlgn="ctr"/>
                      <a:r>
                        <a:rPr lang="en-GB" sz="1600" b="0" u="none" strike="noStrike" kern="1200" dirty="0">
                          <a:solidFill>
                            <a:srgbClr val="000000"/>
                          </a:solidFill>
                          <a:effectLst/>
                        </a:rPr>
                        <a:t>Eric Milliman</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Biogen</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4281845194"/>
                  </a:ext>
                </a:extLst>
              </a:tr>
              <a:tr h="277886">
                <a:tc>
                  <a:txBody>
                    <a:bodyPr/>
                    <a:lstStyle/>
                    <a:p>
                      <a:pPr algn="l" rtl="0" fontAlgn="ctr"/>
                      <a:r>
                        <a:rPr lang="en-GB" sz="1600" b="0" u="none" strike="noStrike" kern="1200" dirty="0">
                          <a:solidFill>
                            <a:srgbClr val="000000"/>
                          </a:solidFill>
                          <a:effectLst/>
                        </a:rPr>
                        <a:t>Aaron Clark</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Biogen</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365713356"/>
                  </a:ext>
                </a:extLst>
              </a:tr>
              <a:tr h="277886">
                <a:tc>
                  <a:txBody>
                    <a:bodyPr/>
                    <a:lstStyle/>
                    <a:p>
                      <a:pPr algn="l" rtl="0" fontAlgn="ctr"/>
                      <a:r>
                        <a:rPr lang="en-GB" sz="1600" b="0" u="none" strike="noStrike" kern="1200" dirty="0" err="1">
                          <a:solidFill>
                            <a:srgbClr val="000000"/>
                          </a:solidFill>
                          <a:effectLst/>
                        </a:rPr>
                        <a:t>Preetham</a:t>
                      </a:r>
                      <a:r>
                        <a:rPr lang="en-GB" sz="1600" b="0" u="none" strike="noStrike" kern="1200" dirty="0">
                          <a:solidFill>
                            <a:srgbClr val="000000"/>
                          </a:solidFill>
                          <a:effectLst/>
                        </a:rPr>
                        <a:t> </a:t>
                      </a:r>
                      <a:r>
                        <a:rPr lang="en-GB" sz="1600" b="0" u="none" strike="noStrike" kern="1200" dirty="0" err="1">
                          <a:solidFill>
                            <a:srgbClr val="000000"/>
                          </a:solidFill>
                          <a:effectLst/>
                        </a:rPr>
                        <a:t>Palukuru</a:t>
                      </a:r>
                      <a:endParaRPr lang="en-US" sz="1600" b="0" u="none" strike="noStrike" kern="1200" dirty="0">
                        <a:solidFill>
                          <a:srgbClr val="000000"/>
                        </a:solidFill>
                        <a:effectLst/>
                        <a:latin typeface="+mn-lt"/>
                        <a:ea typeface="+mn-ea"/>
                        <a:cs typeface="+mn-cs"/>
                      </a:endParaRPr>
                    </a:p>
                  </a:txBody>
                  <a:tcPr marL="4482" marR="4482" marT="4482" marB="0" anchor="ctr"/>
                </a:tc>
                <a:tc>
                  <a:txBody>
                    <a:bodyPr/>
                    <a:lstStyle/>
                    <a:p>
                      <a:pPr algn="l" fontAlgn="b"/>
                      <a:r>
                        <a:rPr lang="en-GB" sz="1600" b="0" u="none" strike="noStrike" kern="1200" dirty="0">
                          <a:solidFill>
                            <a:srgbClr val="000000"/>
                          </a:solidFill>
                          <a:effectLst/>
                        </a:rPr>
                        <a:t>Merck</a:t>
                      </a:r>
                      <a:endParaRPr lang="en-US" sz="1600" b="0" u="none" strike="noStrike" kern="1200" dirty="0">
                        <a:solidFill>
                          <a:srgbClr val="000000"/>
                        </a:solidFill>
                        <a:effectLst/>
                        <a:latin typeface="+mn-lt"/>
                        <a:ea typeface="+mn-ea"/>
                        <a:cs typeface="+mn-cs"/>
                      </a:endParaRPr>
                    </a:p>
                  </a:txBody>
                  <a:tcPr marL="4482" marR="4482" marT="4482" marB="0" anchor="b"/>
                </a:tc>
                <a:extLst>
                  <a:ext uri="{0D108BD9-81ED-4DB2-BD59-A6C34878D82A}">
                    <a16:rowId xmlns:a16="http://schemas.microsoft.com/office/drawing/2014/main" val="2878846164"/>
                  </a:ext>
                </a:extLst>
              </a:tr>
            </a:tbl>
          </a:graphicData>
        </a:graphic>
      </p:graphicFrame>
      <p:sp>
        <p:nvSpPr>
          <p:cNvPr id="2" name="Rectangle 1">
            <a:extLst>
              <a:ext uri="{FF2B5EF4-FFF2-40B4-BE49-F238E27FC236}">
                <a16:creationId xmlns:a16="http://schemas.microsoft.com/office/drawing/2014/main" id="{1344B374-1569-BB3F-FD73-8FB9F170F84A}"/>
              </a:ext>
            </a:extLst>
          </p:cNvPr>
          <p:cNvSpPr/>
          <p:nvPr/>
        </p:nvSpPr>
        <p:spPr>
          <a:xfrm>
            <a:off x="597403" y="5677848"/>
            <a:ext cx="10188302" cy="646331"/>
          </a:xfrm>
          <a:prstGeom prst="rect">
            <a:avLst/>
          </a:prstGeom>
          <a:noFill/>
        </p:spPr>
        <p:txBody>
          <a:bodyPr wrap="square" lIns="91440" tIns="45720" rIns="91440" bIns="45720">
            <a:spAutoFit/>
          </a:bodyPr>
          <a:lstStyle/>
          <a:p>
            <a:pPr algn="ctr"/>
            <a:r>
              <a:rPr lang="en-GB" sz="3600" b="0" cap="none" spc="0" dirty="0">
                <a:ln w="0"/>
                <a:solidFill>
                  <a:schemeClr val="accent1"/>
                </a:solidFill>
                <a:effectLst>
                  <a:outerShdw blurRad="38100" dist="25400" dir="5400000" algn="ctr" rotWithShape="0">
                    <a:srgbClr val="6E747A">
                      <a:alpha val="43000"/>
                    </a:srgbClr>
                  </a:outerShdw>
                </a:effectLst>
              </a:rPr>
              <a:t>Thanks all for Your Collaboration</a:t>
            </a:r>
            <a:endParaRPr lang="en-US" sz="36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41924365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01DC1-882A-4D72-81FB-EE6555BD381A}"/>
              </a:ext>
            </a:extLst>
          </p:cNvPr>
          <p:cNvSpPr>
            <a:spLocks noGrp="1"/>
          </p:cNvSpPr>
          <p:nvPr>
            <p:ph type="title"/>
          </p:nvPr>
        </p:nvSpPr>
        <p:spPr/>
        <p:txBody>
          <a:bodyPr/>
          <a:lstStyle/>
          <a:p>
            <a:r>
              <a:rPr lang="en-US" dirty="0"/>
              <a:t>Thank you</a:t>
            </a:r>
          </a:p>
        </p:txBody>
      </p:sp>
      <p:pic>
        <p:nvPicPr>
          <p:cNvPr id="5" name="Picture 4" descr="Graphical user interface&#10;&#10;Description automatically generated">
            <a:extLst>
              <a:ext uri="{FF2B5EF4-FFF2-40B4-BE49-F238E27FC236}">
                <a16:creationId xmlns:a16="http://schemas.microsoft.com/office/drawing/2014/main" id="{8841891E-18C5-5A65-0B01-1B2170CF564B}"/>
              </a:ext>
            </a:extLst>
          </p:cNvPr>
          <p:cNvPicPr>
            <a:picLocks noChangeAspect="1"/>
          </p:cNvPicPr>
          <p:nvPr/>
        </p:nvPicPr>
        <p:blipFill>
          <a:blip r:embed="rId2"/>
          <a:stretch>
            <a:fillRect/>
          </a:stretch>
        </p:blipFill>
        <p:spPr>
          <a:xfrm>
            <a:off x="7858590" y="4601289"/>
            <a:ext cx="2378178" cy="1837683"/>
          </a:xfrm>
          <a:prstGeom prst="rect">
            <a:avLst/>
          </a:prstGeom>
        </p:spPr>
      </p:pic>
      <p:pic>
        <p:nvPicPr>
          <p:cNvPr id="7" name="Picture 6" descr="Qr code&#10;&#10;Description automatically generated">
            <a:extLst>
              <a:ext uri="{FF2B5EF4-FFF2-40B4-BE49-F238E27FC236}">
                <a16:creationId xmlns:a16="http://schemas.microsoft.com/office/drawing/2014/main" id="{4DB91836-C9BD-DDB3-FA43-2AEF41F05B52}"/>
              </a:ext>
            </a:extLst>
          </p:cNvPr>
          <p:cNvPicPr>
            <a:picLocks noChangeAspect="1"/>
          </p:cNvPicPr>
          <p:nvPr/>
        </p:nvPicPr>
        <p:blipFill>
          <a:blip r:embed="rId3"/>
          <a:stretch>
            <a:fillRect/>
          </a:stretch>
        </p:blipFill>
        <p:spPr>
          <a:xfrm>
            <a:off x="7490990" y="5063509"/>
            <a:ext cx="969777" cy="964592"/>
          </a:xfrm>
          <a:prstGeom prst="rect">
            <a:avLst/>
          </a:prstGeom>
        </p:spPr>
      </p:pic>
    </p:spTree>
    <p:extLst>
      <p:ext uri="{BB962C8B-B14F-4D97-AF65-F5344CB8AC3E}">
        <p14:creationId xmlns:p14="http://schemas.microsoft.com/office/powerpoint/2010/main" val="23949101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2001DC1-882A-4D72-81FB-EE6555BD381A}"/>
              </a:ext>
            </a:extLst>
          </p:cNvPr>
          <p:cNvSpPr>
            <a:spLocks noGrp="1"/>
          </p:cNvSpPr>
          <p:nvPr>
            <p:ph type="title"/>
          </p:nvPr>
        </p:nvSpPr>
        <p:spPr>
          <a:xfrm>
            <a:off x="4810993" y="929052"/>
            <a:ext cx="6795656" cy="2462213"/>
          </a:xfrm>
        </p:spPr>
        <p:txBody>
          <a:bodyPr/>
          <a:lstStyle/>
          <a:p>
            <a:r>
              <a:rPr lang="en-US" dirty="0"/>
              <a:t>Back up slides</a:t>
            </a:r>
          </a:p>
        </p:txBody>
      </p:sp>
      <p:pic>
        <p:nvPicPr>
          <p:cNvPr id="5" name="Picture 4" descr="Graphical user interface&#10;&#10;Description automatically generated">
            <a:extLst>
              <a:ext uri="{FF2B5EF4-FFF2-40B4-BE49-F238E27FC236}">
                <a16:creationId xmlns:a16="http://schemas.microsoft.com/office/drawing/2014/main" id="{8841891E-18C5-5A65-0B01-1B2170CF564B}"/>
              </a:ext>
            </a:extLst>
          </p:cNvPr>
          <p:cNvPicPr>
            <a:picLocks noChangeAspect="1"/>
          </p:cNvPicPr>
          <p:nvPr/>
        </p:nvPicPr>
        <p:blipFill>
          <a:blip r:embed="rId2"/>
          <a:stretch>
            <a:fillRect/>
          </a:stretch>
        </p:blipFill>
        <p:spPr>
          <a:xfrm>
            <a:off x="7858590" y="4601289"/>
            <a:ext cx="2378178" cy="1837683"/>
          </a:xfrm>
          <a:prstGeom prst="rect">
            <a:avLst/>
          </a:prstGeom>
        </p:spPr>
      </p:pic>
      <p:pic>
        <p:nvPicPr>
          <p:cNvPr id="7" name="Picture 6" descr="Qr code&#10;&#10;Description automatically generated">
            <a:extLst>
              <a:ext uri="{FF2B5EF4-FFF2-40B4-BE49-F238E27FC236}">
                <a16:creationId xmlns:a16="http://schemas.microsoft.com/office/drawing/2014/main" id="{4DB91836-C9BD-DDB3-FA43-2AEF41F05B52}"/>
              </a:ext>
            </a:extLst>
          </p:cNvPr>
          <p:cNvPicPr>
            <a:picLocks noChangeAspect="1"/>
          </p:cNvPicPr>
          <p:nvPr/>
        </p:nvPicPr>
        <p:blipFill>
          <a:blip r:embed="rId3"/>
          <a:stretch>
            <a:fillRect/>
          </a:stretch>
        </p:blipFill>
        <p:spPr>
          <a:xfrm>
            <a:off x="7490990" y="5063509"/>
            <a:ext cx="969777" cy="964592"/>
          </a:xfrm>
          <a:prstGeom prst="rect">
            <a:avLst/>
          </a:prstGeom>
        </p:spPr>
      </p:pic>
    </p:spTree>
    <p:extLst>
      <p:ext uri="{BB962C8B-B14F-4D97-AF65-F5344CB8AC3E}">
        <p14:creationId xmlns:p14="http://schemas.microsoft.com/office/powerpoint/2010/main" val="40238684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D6FCBF5-1BAA-7F1C-6FEC-A2F15FE847A2}"/>
              </a:ext>
            </a:extLst>
          </p:cNvPr>
          <p:cNvSpPr>
            <a:spLocks noGrp="1"/>
          </p:cNvSpPr>
          <p:nvPr>
            <p:ph sz="half" idx="1"/>
          </p:nvPr>
        </p:nvSpPr>
        <p:spPr>
          <a:xfrm>
            <a:off x="838200" y="1837944"/>
            <a:ext cx="8771965" cy="4048674"/>
          </a:xfrm>
        </p:spPr>
        <p:txBody>
          <a:bodyPr/>
          <a:lstStyle/>
          <a:p>
            <a:r>
              <a:rPr lang="en-GB" dirty="0"/>
              <a:t>Start with basic </a:t>
            </a:r>
            <a:r>
              <a:rPr lang="en-GB" dirty="0" err="1"/>
              <a:t>tidyverse</a:t>
            </a:r>
            <a:r>
              <a:rPr lang="en-GB" dirty="0"/>
              <a:t>, then Learn on the job</a:t>
            </a:r>
          </a:p>
          <a:p>
            <a:r>
              <a:rPr lang="en-GB" dirty="0"/>
              <a:t>If you train in a course &amp; don’t apply it, you’ll forget it.</a:t>
            </a:r>
          </a:p>
          <a:p>
            <a:r>
              <a:rPr lang="en-GB" dirty="0"/>
              <a:t>SMEs</a:t>
            </a:r>
          </a:p>
          <a:p>
            <a:r>
              <a:rPr lang="en-GB" dirty="0"/>
              <a:t>Development of reporting R tools (</a:t>
            </a:r>
            <a:r>
              <a:rPr lang="en-GB" dirty="0" err="1"/>
              <a:t>Pharmaverse</a:t>
            </a:r>
            <a:r>
              <a:rPr lang="en-GB" dirty="0"/>
              <a:t> + beyond)</a:t>
            </a:r>
          </a:p>
          <a:p>
            <a:r>
              <a:rPr lang="en-US" dirty="0"/>
              <a:t>Know your audience and adapt training</a:t>
            </a:r>
          </a:p>
        </p:txBody>
      </p:sp>
      <p:sp>
        <p:nvSpPr>
          <p:cNvPr id="3" name="Slide Number Placeholder 2">
            <a:extLst>
              <a:ext uri="{FF2B5EF4-FFF2-40B4-BE49-F238E27FC236}">
                <a16:creationId xmlns:a16="http://schemas.microsoft.com/office/drawing/2014/main" id="{E2754BFC-2D91-4717-5ED0-94E4D73F6A27}"/>
              </a:ext>
            </a:extLst>
          </p:cNvPr>
          <p:cNvSpPr>
            <a:spLocks noGrp="1"/>
          </p:cNvSpPr>
          <p:nvPr>
            <p:ph type="sldNum" sz="quarter" idx="12"/>
          </p:nvPr>
        </p:nvSpPr>
        <p:spPr/>
        <p:txBody>
          <a:bodyPr/>
          <a:lstStyle/>
          <a:p>
            <a:fld id="{49547543-1012-3B42-87D3-9C910E88F9FE}" type="slidenum">
              <a:rPr lang="en-US" smtClean="0"/>
              <a:t>59</a:t>
            </a:fld>
            <a:endParaRPr lang="en-US"/>
          </a:p>
        </p:txBody>
      </p:sp>
      <p:sp>
        <p:nvSpPr>
          <p:cNvPr id="10" name="Text Placeholder 9">
            <a:extLst>
              <a:ext uri="{FF2B5EF4-FFF2-40B4-BE49-F238E27FC236}">
                <a16:creationId xmlns:a16="http://schemas.microsoft.com/office/drawing/2014/main" id="{89201E47-7A5B-028C-D010-4116C5C3E368}"/>
              </a:ext>
            </a:extLst>
          </p:cNvPr>
          <p:cNvSpPr>
            <a:spLocks noGrp="1"/>
          </p:cNvSpPr>
          <p:nvPr>
            <p:ph type="body" sz="quarter" idx="13"/>
          </p:nvPr>
        </p:nvSpPr>
        <p:spPr/>
        <p:txBody>
          <a:bodyPr/>
          <a:lstStyle/>
          <a:p>
            <a:r>
              <a:rPr lang="en-GB" dirty="0"/>
              <a:t>How do we upskill our workforce?</a:t>
            </a:r>
            <a:endParaRPr lang="en-US" dirty="0"/>
          </a:p>
          <a:p>
            <a:endParaRPr lang="en-US" dirty="0"/>
          </a:p>
        </p:txBody>
      </p:sp>
      <p:sp>
        <p:nvSpPr>
          <p:cNvPr id="4" name="Title 3">
            <a:extLst>
              <a:ext uri="{FF2B5EF4-FFF2-40B4-BE49-F238E27FC236}">
                <a16:creationId xmlns:a16="http://schemas.microsoft.com/office/drawing/2014/main" id="{B4AD5E89-79AB-E52B-9C15-667EB4D55B24}"/>
              </a:ext>
            </a:extLst>
          </p:cNvPr>
          <p:cNvSpPr>
            <a:spLocks noGrp="1"/>
          </p:cNvSpPr>
          <p:nvPr>
            <p:ph type="title"/>
          </p:nvPr>
        </p:nvSpPr>
        <p:spPr/>
        <p:txBody>
          <a:bodyPr/>
          <a:lstStyle/>
          <a:p>
            <a:r>
              <a:rPr lang="en-GB" dirty="0"/>
              <a:t>Training</a:t>
            </a:r>
            <a:endParaRPr lang="en-US" dirty="0"/>
          </a:p>
        </p:txBody>
      </p:sp>
      <p:sp>
        <p:nvSpPr>
          <p:cNvPr id="12" name="Text Placeholder 11">
            <a:extLst>
              <a:ext uri="{FF2B5EF4-FFF2-40B4-BE49-F238E27FC236}">
                <a16:creationId xmlns:a16="http://schemas.microsoft.com/office/drawing/2014/main" id="{4075566E-07A6-94AE-331B-2D4891E9FFF5}"/>
              </a:ext>
            </a:extLst>
          </p:cNvPr>
          <p:cNvSpPr>
            <a:spLocks noGrp="1"/>
          </p:cNvSpPr>
          <p:nvPr>
            <p:ph type="body" sz="quarter" idx="15"/>
          </p:nvPr>
        </p:nvSpPr>
        <p:spPr>
          <a:xfrm>
            <a:off x="838200" y="6415034"/>
            <a:ext cx="6267450" cy="123111"/>
          </a:xfrm>
        </p:spPr>
        <p:txBody>
          <a:bodyPr/>
          <a:lstStyle/>
          <a:p>
            <a:r>
              <a:rPr lang="en-GB" sz="800" dirty="0"/>
              <a:t>Work icons created by </a:t>
            </a:r>
            <a:r>
              <a:rPr lang="en-GB" sz="800" dirty="0" err="1"/>
              <a:t>Eucalyp</a:t>
            </a:r>
            <a:r>
              <a:rPr lang="en-GB" sz="800" dirty="0"/>
              <a:t> - </a:t>
            </a:r>
            <a:r>
              <a:rPr lang="en-GB" sz="800" dirty="0" err="1"/>
              <a:t>Flaticon</a:t>
            </a:r>
            <a:endParaRPr lang="en-GB" sz="800" dirty="0"/>
          </a:p>
        </p:txBody>
      </p:sp>
      <p:pic>
        <p:nvPicPr>
          <p:cNvPr id="5" name="Picture 4" descr="A picture containing clipart, font, design, symbol&#10;&#10;Description automatically generated">
            <a:extLst>
              <a:ext uri="{FF2B5EF4-FFF2-40B4-BE49-F238E27FC236}">
                <a16:creationId xmlns:a16="http://schemas.microsoft.com/office/drawing/2014/main" id="{1D8C91A2-C18A-F5C5-FDAF-A389669ACD31}"/>
              </a:ext>
            </a:extLst>
          </p:cNvPr>
          <p:cNvPicPr>
            <a:picLocks noChangeAspect="1"/>
          </p:cNvPicPr>
          <p:nvPr/>
        </p:nvPicPr>
        <p:blipFill>
          <a:blip r:embed="rId3"/>
          <a:stretch>
            <a:fillRect/>
          </a:stretch>
        </p:blipFill>
        <p:spPr>
          <a:xfrm>
            <a:off x="8517057" y="434249"/>
            <a:ext cx="1988992" cy="2103302"/>
          </a:xfrm>
          <a:prstGeom prst="rect">
            <a:avLst/>
          </a:prstGeom>
        </p:spPr>
      </p:pic>
    </p:spTree>
    <p:extLst>
      <p:ext uri="{BB962C8B-B14F-4D97-AF65-F5344CB8AC3E}">
        <p14:creationId xmlns:p14="http://schemas.microsoft.com/office/powerpoint/2010/main" val="26786433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149E0B-14C1-8A64-9BEA-4438739C988D}"/>
              </a:ext>
            </a:extLst>
          </p:cNvPr>
          <p:cNvSpPr>
            <a:spLocks noGrp="1"/>
          </p:cNvSpPr>
          <p:nvPr>
            <p:ph idx="1"/>
          </p:nvPr>
        </p:nvSpPr>
        <p:spPr/>
        <p:txBody>
          <a:bodyPr/>
          <a:lstStyle/>
          <a:p>
            <a:r>
              <a:rPr lang="en-GB" sz="2800" dirty="0"/>
              <a:t>General belief that R could not adequately support a </a:t>
            </a:r>
            <a:r>
              <a:rPr lang="en-GB" sz="2800" dirty="0" err="1"/>
              <a:t>GxP</a:t>
            </a:r>
            <a:r>
              <a:rPr lang="en-GB" sz="2800" dirty="0"/>
              <a:t> environment</a:t>
            </a:r>
          </a:p>
          <a:p>
            <a:pPr lvl="1"/>
            <a:r>
              <a:rPr lang="en-GB" sz="2400" dirty="0"/>
              <a:t>“R is open source, uncontrollable and non-static so not suitable for </a:t>
            </a:r>
            <a:r>
              <a:rPr lang="en-GB" sz="2400" dirty="0" err="1"/>
              <a:t>GxP</a:t>
            </a:r>
            <a:r>
              <a:rPr lang="en-GB" sz="2400" dirty="0"/>
              <a:t>”</a:t>
            </a:r>
          </a:p>
          <a:p>
            <a:pPr lvl="1"/>
            <a:r>
              <a:rPr lang="en-GB" sz="2400" dirty="0"/>
              <a:t>“Packages can not be adequately controlled or tested”</a:t>
            </a:r>
          </a:p>
          <a:p>
            <a:r>
              <a:rPr lang="en-GB" sz="2800" dirty="0"/>
              <a:t>Lack of demand by Leaders &amp; Staff in </a:t>
            </a:r>
            <a:r>
              <a:rPr lang="en-GB" sz="2800" dirty="0" err="1"/>
              <a:t>GxP</a:t>
            </a:r>
            <a:r>
              <a:rPr lang="en-GB" sz="2800" dirty="0"/>
              <a:t> environment </a:t>
            </a:r>
          </a:p>
          <a:p>
            <a:pPr lvl="1"/>
            <a:r>
              <a:rPr lang="en-GB" sz="2400" dirty="0"/>
              <a:t>Everyone uses SAS </a:t>
            </a:r>
          </a:p>
          <a:p>
            <a:pPr lvl="1"/>
            <a:r>
              <a:rPr lang="en-GB" sz="2400" dirty="0"/>
              <a:t>Expensive to change </a:t>
            </a:r>
          </a:p>
          <a:p>
            <a:pPr lvl="1"/>
            <a:r>
              <a:rPr lang="en-GB" sz="2400" dirty="0"/>
              <a:t>Pharma is risk averse</a:t>
            </a:r>
          </a:p>
          <a:p>
            <a:pPr lvl="1">
              <a:spcBef>
                <a:spcPts val="1200"/>
              </a:spcBef>
            </a:pPr>
            <a:r>
              <a:rPr lang="en-GB" sz="2400" dirty="0"/>
              <a:t>So why bother?</a:t>
            </a:r>
          </a:p>
          <a:p>
            <a:endParaRPr lang="en-GB" dirty="0"/>
          </a:p>
          <a:p>
            <a:pPr lvl="1"/>
            <a:endParaRPr lang="en-US" dirty="0"/>
          </a:p>
        </p:txBody>
      </p:sp>
      <p:sp>
        <p:nvSpPr>
          <p:cNvPr id="3" name="Slide Number Placeholder 2">
            <a:extLst>
              <a:ext uri="{FF2B5EF4-FFF2-40B4-BE49-F238E27FC236}">
                <a16:creationId xmlns:a16="http://schemas.microsoft.com/office/drawing/2014/main" id="{E9D5D89B-8C95-BBD8-AB09-B5863B845A93}"/>
              </a:ext>
            </a:extLst>
          </p:cNvPr>
          <p:cNvSpPr>
            <a:spLocks noGrp="1"/>
          </p:cNvSpPr>
          <p:nvPr>
            <p:ph type="sldNum" sz="quarter" idx="12"/>
          </p:nvPr>
        </p:nvSpPr>
        <p:spPr/>
        <p:txBody>
          <a:bodyPr/>
          <a:lstStyle/>
          <a:p>
            <a:fld id="{49547543-1012-3B42-87D3-9C910E88F9FE}" type="slidenum">
              <a:rPr lang="en-US" smtClean="0"/>
              <a:t>6</a:t>
            </a:fld>
            <a:endParaRPr lang="en-US"/>
          </a:p>
        </p:txBody>
      </p:sp>
      <p:sp>
        <p:nvSpPr>
          <p:cNvPr id="4" name="Title 3">
            <a:extLst>
              <a:ext uri="{FF2B5EF4-FFF2-40B4-BE49-F238E27FC236}">
                <a16:creationId xmlns:a16="http://schemas.microsoft.com/office/drawing/2014/main" id="{D45A6893-108D-02CD-2D56-C169021D01CA}"/>
              </a:ext>
            </a:extLst>
          </p:cNvPr>
          <p:cNvSpPr>
            <a:spLocks noGrp="1"/>
          </p:cNvSpPr>
          <p:nvPr>
            <p:ph type="title"/>
          </p:nvPr>
        </p:nvSpPr>
        <p:spPr/>
        <p:txBody>
          <a:bodyPr/>
          <a:lstStyle/>
          <a:p>
            <a:r>
              <a:rPr lang="en-US" dirty="0"/>
              <a:t>What was stopping the use of R in Pharma?</a:t>
            </a:r>
          </a:p>
        </p:txBody>
      </p:sp>
      <p:pic>
        <p:nvPicPr>
          <p:cNvPr id="6" name="Picture 5" descr="A picture containing graphics, text, graphic design, font&#10;&#10;Description automatically generated">
            <a:extLst>
              <a:ext uri="{FF2B5EF4-FFF2-40B4-BE49-F238E27FC236}">
                <a16:creationId xmlns:a16="http://schemas.microsoft.com/office/drawing/2014/main" id="{F7E5DA16-09B1-C58F-68A2-EEB34AE227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68843" y="5367011"/>
            <a:ext cx="1365337" cy="1320628"/>
          </a:xfrm>
          <a:prstGeom prst="rect">
            <a:avLst/>
          </a:prstGeom>
        </p:spPr>
      </p:pic>
    </p:spTree>
    <p:extLst>
      <p:ext uri="{BB962C8B-B14F-4D97-AF65-F5344CB8AC3E}">
        <p14:creationId xmlns:p14="http://schemas.microsoft.com/office/powerpoint/2010/main" val="19087938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C61AE5D-68D3-FCF4-BD40-3BD4249A5B70}"/>
              </a:ext>
            </a:extLst>
          </p:cNvPr>
          <p:cNvSpPr>
            <a:spLocks noGrp="1"/>
          </p:cNvSpPr>
          <p:nvPr>
            <p:ph type="sldNum" sz="quarter" idx="12"/>
          </p:nvPr>
        </p:nvSpPr>
        <p:spPr/>
        <p:txBody>
          <a:bodyPr/>
          <a:lstStyle/>
          <a:p>
            <a:fld id="{49547543-1012-3B42-87D3-9C910E88F9FE}" type="slidenum">
              <a:rPr lang="en-US" smtClean="0"/>
              <a:t>7</a:t>
            </a:fld>
            <a:endParaRPr lang="en-US"/>
          </a:p>
        </p:txBody>
      </p:sp>
      <p:pic>
        <p:nvPicPr>
          <p:cNvPr id="2" name="Picture 2">
            <a:extLst>
              <a:ext uri="{FF2B5EF4-FFF2-40B4-BE49-F238E27FC236}">
                <a16:creationId xmlns:a16="http://schemas.microsoft.com/office/drawing/2014/main" id="{CEE1AC2B-C524-9FEB-758C-117397C6F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47603" y="255704"/>
            <a:ext cx="1062612" cy="82337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170EADD3-8280-C513-B6DB-48A94F8C12A8}"/>
              </a:ext>
            </a:extLst>
          </p:cNvPr>
          <p:cNvCxnSpPr/>
          <p:nvPr/>
        </p:nvCxnSpPr>
        <p:spPr>
          <a:xfrm>
            <a:off x="6096000" y="0"/>
            <a:ext cx="0" cy="685800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 name="Flowchart: Preparation 6">
            <a:extLst>
              <a:ext uri="{FF2B5EF4-FFF2-40B4-BE49-F238E27FC236}">
                <a16:creationId xmlns:a16="http://schemas.microsoft.com/office/drawing/2014/main" id="{C16D4B3A-8BB5-D4BF-F95D-80FAC9407DE5}"/>
              </a:ext>
            </a:extLst>
          </p:cNvPr>
          <p:cNvSpPr/>
          <p:nvPr/>
        </p:nvSpPr>
        <p:spPr>
          <a:xfrm>
            <a:off x="478782" y="1431235"/>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Fixed Version Environment</a:t>
            </a:r>
            <a:endParaRPr lang="en-US" dirty="0">
              <a:solidFill>
                <a:schemeClr val="tx1"/>
              </a:solidFill>
            </a:endParaRPr>
          </a:p>
        </p:txBody>
      </p:sp>
      <p:sp>
        <p:nvSpPr>
          <p:cNvPr id="9" name="Flowchart: Preparation 8">
            <a:extLst>
              <a:ext uri="{FF2B5EF4-FFF2-40B4-BE49-F238E27FC236}">
                <a16:creationId xmlns:a16="http://schemas.microsoft.com/office/drawing/2014/main" id="{2517ED05-A4A9-22DA-7A5F-3EC05EE8B68B}"/>
              </a:ext>
            </a:extLst>
          </p:cNvPr>
          <p:cNvSpPr/>
          <p:nvPr/>
        </p:nvSpPr>
        <p:spPr>
          <a:xfrm>
            <a:off x="478782" y="3188700"/>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Validated by SAS®</a:t>
            </a:r>
            <a:endParaRPr lang="en-US" dirty="0">
              <a:solidFill>
                <a:schemeClr val="tx1"/>
              </a:solidFill>
            </a:endParaRPr>
          </a:p>
        </p:txBody>
      </p:sp>
      <p:sp>
        <p:nvSpPr>
          <p:cNvPr id="10" name="Flowchart: Preparation 9">
            <a:extLst>
              <a:ext uri="{FF2B5EF4-FFF2-40B4-BE49-F238E27FC236}">
                <a16:creationId xmlns:a16="http://schemas.microsoft.com/office/drawing/2014/main" id="{2035F918-D007-91C2-0400-6912A213CD5A}"/>
              </a:ext>
            </a:extLst>
          </p:cNvPr>
          <p:cNvSpPr/>
          <p:nvPr/>
        </p:nvSpPr>
        <p:spPr>
          <a:xfrm>
            <a:off x="478782" y="4784034"/>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SAS Customer Support</a:t>
            </a:r>
            <a:endParaRPr lang="en-US" dirty="0">
              <a:solidFill>
                <a:schemeClr val="tx1"/>
              </a:solidFill>
            </a:endParaRPr>
          </a:p>
        </p:txBody>
      </p:sp>
      <p:sp>
        <p:nvSpPr>
          <p:cNvPr id="11" name="Flowchart: Preparation 10">
            <a:extLst>
              <a:ext uri="{FF2B5EF4-FFF2-40B4-BE49-F238E27FC236}">
                <a16:creationId xmlns:a16="http://schemas.microsoft.com/office/drawing/2014/main" id="{E0ADBF09-EC4F-4B75-7EA0-F911E93BBAF3}"/>
              </a:ext>
            </a:extLst>
          </p:cNvPr>
          <p:cNvSpPr/>
          <p:nvPr/>
        </p:nvSpPr>
        <p:spPr>
          <a:xfrm>
            <a:off x="2950432" y="4032972"/>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Status Quo</a:t>
            </a:r>
            <a:endParaRPr lang="en-US" dirty="0">
              <a:solidFill>
                <a:schemeClr val="tx1"/>
              </a:solidFill>
            </a:endParaRPr>
          </a:p>
        </p:txBody>
      </p:sp>
      <p:sp>
        <p:nvSpPr>
          <p:cNvPr id="12" name="Flowchart: Preparation 11">
            <a:extLst>
              <a:ext uri="{FF2B5EF4-FFF2-40B4-BE49-F238E27FC236}">
                <a16:creationId xmlns:a16="http://schemas.microsoft.com/office/drawing/2014/main" id="{2AB9785A-94B6-A963-70D9-E172536658C5}"/>
              </a:ext>
            </a:extLst>
          </p:cNvPr>
          <p:cNvSpPr/>
          <p:nvPr/>
        </p:nvSpPr>
        <p:spPr>
          <a:xfrm>
            <a:off x="6190470" y="436350"/>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Free Software</a:t>
            </a:r>
            <a:endParaRPr lang="en-US" dirty="0">
              <a:solidFill>
                <a:schemeClr val="tx1"/>
              </a:solidFill>
            </a:endParaRPr>
          </a:p>
        </p:txBody>
      </p:sp>
      <p:sp>
        <p:nvSpPr>
          <p:cNvPr id="13" name="Flowchart: Preparation 12">
            <a:extLst>
              <a:ext uri="{FF2B5EF4-FFF2-40B4-BE49-F238E27FC236}">
                <a16:creationId xmlns:a16="http://schemas.microsoft.com/office/drawing/2014/main" id="{1A778C2B-80E6-5111-08D8-A29B32A7ED67}"/>
              </a:ext>
            </a:extLst>
          </p:cNvPr>
          <p:cNvSpPr/>
          <p:nvPr/>
        </p:nvSpPr>
        <p:spPr>
          <a:xfrm>
            <a:off x="8711568" y="1335199"/>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Fast to adopt new methodology</a:t>
            </a:r>
            <a:endParaRPr lang="en-US" dirty="0">
              <a:solidFill>
                <a:schemeClr val="tx1"/>
              </a:solidFill>
            </a:endParaRPr>
          </a:p>
        </p:txBody>
      </p:sp>
      <p:sp>
        <p:nvSpPr>
          <p:cNvPr id="14" name="Flowchart: Preparation 13">
            <a:extLst>
              <a:ext uri="{FF2B5EF4-FFF2-40B4-BE49-F238E27FC236}">
                <a16:creationId xmlns:a16="http://schemas.microsoft.com/office/drawing/2014/main" id="{AD7CD5BE-8156-31C7-55AD-1B4F17A2FC0C}"/>
              </a:ext>
            </a:extLst>
          </p:cNvPr>
          <p:cNvSpPr/>
          <p:nvPr/>
        </p:nvSpPr>
        <p:spPr>
          <a:xfrm>
            <a:off x="6208612" y="2118876"/>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Wide functionality &amp; easy graphics</a:t>
            </a:r>
            <a:endParaRPr lang="en-US" dirty="0">
              <a:solidFill>
                <a:schemeClr val="tx1"/>
              </a:solidFill>
            </a:endParaRPr>
          </a:p>
        </p:txBody>
      </p:sp>
      <p:sp>
        <p:nvSpPr>
          <p:cNvPr id="15" name="Flowchart: Preparation 14">
            <a:extLst>
              <a:ext uri="{FF2B5EF4-FFF2-40B4-BE49-F238E27FC236}">
                <a16:creationId xmlns:a16="http://schemas.microsoft.com/office/drawing/2014/main" id="{2171AE27-A326-9B1F-3B3F-E7A022B0477F}"/>
              </a:ext>
            </a:extLst>
          </p:cNvPr>
          <p:cNvSpPr/>
          <p:nvPr/>
        </p:nvSpPr>
        <p:spPr>
          <a:xfrm>
            <a:off x="8708007" y="2980596"/>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 community users support</a:t>
            </a:r>
            <a:endParaRPr lang="en-US" dirty="0">
              <a:solidFill>
                <a:schemeClr val="tx1"/>
              </a:solidFill>
            </a:endParaRPr>
          </a:p>
        </p:txBody>
      </p:sp>
      <p:sp>
        <p:nvSpPr>
          <p:cNvPr id="16" name="Flowchart: Preparation 15">
            <a:extLst>
              <a:ext uri="{FF2B5EF4-FFF2-40B4-BE49-F238E27FC236}">
                <a16:creationId xmlns:a16="http://schemas.microsoft.com/office/drawing/2014/main" id="{5E4D4820-108E-96B8-48F4-DAC8A629A054}"/>
              </a:ext>
            </a:extLst>
          </p:cNvPr>
          <p:cNvSpPr/>
          <p:nvPr/>
        </p:nvSpPr>
        <p:spPr>
          <a:xfrm>
            <a:off x="6190470" y="3801402"/>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Speaks to other software</a:t>
            </a:r>
            <a:endParaRPr lang="en-US" dirty="0">
              <a:solidFill>
                <a:schemeClr val="tx1"/>
              </a:solidFill>
            </a:endParaRPr>
          </a:p>
        </p:txBody>
      </p:sp>
      <p:sp>
        <p:nvSpPr>
          <p:cNvPr id="17" name="Flowchart: Preparation 16">
            <a:extLst>
              <a:ext uri="{FF2B5EF4-FFF2-40B4-BE49-F238E27FC236}">
                <a16:creationId xmlns:a16="http://schemas.microsoft.com/office/drawing/2014/main" id="{AAE788A7-0F4D-6A6C-80E0-8FAF20C8F02E}"/>
              </a:ext>
            </a:extLst>
          </p:cNvPr>
          <p:cNvSpPr/>
          <p:nvPr/>
        </p:nvSpPr>
        <p:spPr>
          <a:xfrm>
            <a:off x="2950432" y="2287947"/>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Staff already trained to use</a:t>
            </a:r>
            <a:endParaRPr lang="en-US" dirty="0">
              <a:solidFill>
                <a:schemeClr val="tx1"/>
              </a:solidFill>
            </a:endParaRPr>
          </a:p>
        </p:txBody>
      </p:sp>
      <p:sp>
        <p:nvSpPr>
          <p:cNvPr id="18" name="Flowchart: Preparation 17">
            <a:extLst>
              <a:ext uri="{FF2B5EF4-FFF2-40B4-BE49-F238E27FC236}">
                <a16:creationId xmlns:a16="http://schemas.microsoft.com/office/drawing/2014/main" id="{9DA3FDE0-B6D1-DE1D-2A21-46A4F2006951}"/>
              </a:ext>
            </a:extLst>
          </p:cNvPr>
          <p:cNvSpPr/>
          <p:nvPr/>
        </p:nvSpPr>
        <p:spPr>
          <a:xfrm>
            <a:off x="8748241" y="4625993"/>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Interactive reporting &amp; metadata efficiencies</a:t>
            </a:r>
            <a:endParaRPr lang="en-US" dirty="0">
              <a:solidFill>
                <a:schemeClr val="tx1"/>
              </a:solidFill>
            </a:endParaRPr>
          </a:p>
        </p:txBody>
      </p:sp>
      <p:sp>
        <p:nvSpPr>
          <p:cNvPr id="19" name="Flowchart: Preparation 18">
            <a:extLst>
              <a:ext uri="{FF2B5EF4-FFF2-40B4-BE49-F238E27FC236}">
                <a16:creationId xmlns:a16="http://schemas.microsoft.com/office/drawing/2014/main" id="{EC38CA8E-25A7-842D-05BE-84F876BEE1C5}"/>
              </a:ext>
            </a:extLst>
          </p:cNvPr>
          <p:cNvSpPr/>
          <p:nvPr/>
        </p:nvSpPr>
        <p:spPr>
          <a:xfrm>
            <a:off x="6251951" y="5370139"/>
            <a:ext cx="2701740" cy="1285461"/>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New starters (Uni levers) know R already</a:t>
            </a:r>
            <a:endParaRPr lang="en-US" dirty="0">
              <a:solidFill>
                <a:schemeClr val="tx1"/>
              </a:solidFill>
            </a:endParaRPr>
          </a:p>
        </p:txBody>
      </p:sp>
      <p:sp>
        <p:nvSpPr>
          <p:cNvPr id="3" name="TextBox 2">
            <a:extLst>
              <a:ext uri="{FF2B5EF4-FFF2-40B4-BE49-F238E27FC236}">
                <a16:creationId xmlns:a16="http://schemas.microsoft.com/office/drawing/2014/main" id="{BAB26C82-B9A0-2F6C-B23B-086DF696AC48}"/>
              </a:ext>
            </a:extLst>
          </p:cNvPr>
          <p:cNvSpPr txBox="1"/>
          <p:nvPr/>
        </p:nvSpPr>
        <p:spPr>
          <a:xfrm>
            <a:off x="633389" y="219547"/>
            <a:ext cx="2584938" cy="823377"/>
          </a:xfrm>
          <a:prstGeom prst="rect">
            <a:avLst/>
          </a:prstGeom>
        </p:spPr>
        <p:txBody>
          <a:bodyPr vert="horz" wrap="square" lIns="0" tIns="0" rIns="0" bIns="0" rtlCol="0">
            <a:noAutofit/>
          </a:bodyPr>
          <a:lstStyle/>
          <a:p>
            <a:pPr algn="l"/>
            <a:r>
              <a:rPr lang="en-GB" sz="2800" b="1" dirty="0"/>
              <a:t>SAS® Software</a:t>
            </a:r>
            <a:endParaRPr lang="en-US" sz="2800" b="1" dirty="0" err="1"/>
          </a:p>
        </p:txBody>
      </p:sp>
    </p:spTree>
    <p:extLst>
      <p:ext uri="{BB962C8B-B14F-4D97-AF65-F5344CB8AC3E}">
        <p14:creationId xmlns:p14="http://schemas.microsoft.com/office/powerpoint/2010/main" val="304815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D9A3-8AF2-8D44-2C85-EF5B57940449}"/>
              </a:ext>
            </a:extLst>
          </p:cNvPr>
          <p:cNvSpPr>
            <a:spLocks noGrp="1"/>
          </p:cNvSpPr>
          <p:nvPr>
            <p:ph type="title"/>
          </p:nvPr>
        </p:nvSpPr>
        <p:spPr>
          <a:xfrm>
            <a:off x="2436914" y="2704380"/>
            <a:ext cx="6795656" cy="1384995"/>
          </a:xfrm>
        </p:spPr>
        <p:txBody>
          <a:bodyPr/>
          <a:lstStyle/>
          <a:p>
            <a:r>
              <a:rPr lang="en-GB" dirty="0"/>
              <a:t>Cross Industry Working Groups</a:t>
            </a:r>
            <a:endParaRPr lang="en-US" dirty="0"/>
          </a:p>
        </p:txBody>
      </p:sp>
    </p:spTree>
    <p:extLst>
      <p:ext uri="{BB962C8B-B14F-4D97-AF65-F5344CB8AC3E}">
        <p14:creationId xmlns:p14="http://schemas.microsoft.com/office/powerpoint/2010/main" val="592016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6B74093-6A96-5764-EB63-D10A15205914}"/>
              </a:ext>
            </a:extLst>
          </p:cNvPr>
          <p:cNvSpPr>
            <a:spLocks noGrp="1"/>
          </p:cNvSpPr>
          <p:nvPr>
            <p:ph type="sldNum" sz="quarter" idx="12"/>
          </p:nvPr>
        </p:nvSpPr>
        <p:spPr/>
        <p:txBody>
          <a:bodyPr/>
          <a:lstStyle/>
          <a:p>
            <a:fld id="{49547543-1012-3B42-87D3-9C910E88F9FE}" type="slidenum">
              <a:rPr lang="en-US" smtClean="0"/>
              <a:t>9</a:t>
            </a:fld>
            <a:endParaRPr lang="en-US"/>
          </a:p>
        </p:txBody>
      </p:sp>
      <p:sp>
        <p:nvSpPr>
          <p:cNvPr id="4" name="Title 3">
            <a:extLst>
              <a:ext uri="{FF2B5EF4-FFF2-40B4-BE49-F238E27FC236}">
                <a16:creationId xmlns:a16="http://schemas.microsoft.com/office/drawing/2014/main" id="{3379F6CA-FB02-E48B-8B1F-8672F214331A}"/>
              </a:ext>
            </a:extLst>
          </p:cNvPr>
          <p:cNvSpPr>
            <a:spLocks noGrp="1"/>
          </p:cNvSpPr>
          <p:nvPr>
            <p:ph type="title"/>
          </p:nvPr>
        </p:nvSpPr>
        <p:spPr/>
        <p:txBody>
          <a:bodyPr/>
          <a:lstStyle/>
          <a:p>
            <a:r>
              <a:rPr lang="en-GB" dirty="0"/>
              <a:t>Key Collaborations /Organizations</a:t>
            </a:r>
            <a:endParaRPr lang="en-US" dirty="0"/>
          </a:p>
        </p:txBody>
      </p:sp>
      <p:sp>
        <p:nvSpPr>
          <p:cNvPr id="5" name="Text Placeholder 4">
            <a:extLst>
              <a:ext uri="{FF2B5EF4-FFF2-40B4-BE49-F238E27FC236}">
                <a16:creationId xmlns:a16="http://schemas.microsoft.com/office/drawing/2014/main" id="{919DF4EA-2178-804B-F884-760717681F36}"/>
              </a:ext>
            </a:extLst>
          </p:cNvPr>
          <p:cNvSpPr>
            <a:spLocks noGrp="1"/>
          </p:cNvSpPr>
          <p:nvPr>
            <p:ph type="body" sz="quarter" idx="14"/>
          </p:nvPr>
        </p:nvSpPr>
        <p:spPr/>
        <p:txBody>
          <a:bodyPr/>
          <a:lstStyle/>
          <a:p>
            <a:endParaRPr lang="en-US"/>
          </a:p>
        </p:txBody>
      </p:sp>
      <p:pic>
        <p:nvPicPr>
          <p:cNvPr id="7" name="Picture 6" descr="Icon&#10;&#10;Description automatically generated">
            <a:extLst>
              <a:ext uri="{FF2B5EF4-FFF2-40B4-BE49-F238E27FC236}">
                <a16:creationId xmlns:a16="http://schemas.microsoft.com/office/drawing/2014/main" id="{5F5BE21D-0602-F75D-EEFC-641E8D6C2D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864" y="1504890"/>
            <a:ext cx="2076557" cy="2349621"/>
          </a:xfrm>
          <a:prstGeom prst="rect">
            <a:avLst/>
          </a:prstGeom>
        </p:spPr>
      </p:pic>
      <p:pic>
        <p:nvPicPr>
          <p:cNvPr id="8" name="Google Shape;314;p49">
            <a:extLst>
              <a:ext uri="{FF2B5EF4-FFF2-40B4-BE49-F238E27FC236}">
                <a16:creationId xmlns:a16="http://schemas.microsoft.com/office/drawing/2014/main" id="{E4AE442F-1EEA-F851-2E7B-64C03BB9FA28}"/>
              </a:ext>
            </a:extLst>
          </p:cNvPr>
          <p:cNvPicPr preferRelativeResize="0"/>
          <p:nvPr/>
        </p:nvPicPr>
        <p:blipFill rotWithShape="1">
          <a:blip r:embed="rId4">
            <a:alphaModFix/>
          </a:blip>
          <a:srcRect/>
          <a:stretch/>
        </p:blipFill>
        <p:spPr>
          <a:xfrm>
            <a:off x="4467508" y="1811865"/>
            <a:ext cx="4062131" cy="963145"/>
          </a:xfrm>
          <a:prstGeom prst="rect">
            <a:avLst/>
          </a:prstGeom>
          <a:noFill/>
          <a:ln>
            <a:noFill/>
          </a:ln>
        </p:spPr>
      </p:pic>
      <p:pic>
        <p:nvPicPr>
          <p:cNvPr id="9" name="Picture 8" descr="Logo&#10;&#10;Description automatically generated">
            <a:extLst>
              <a:ext uri="{FF2B5EF4-FFF2-40B4-BE49-F238E27FC236}">
                <a16:creationId xmlns:a16="http://schemas.microsoft.com/office/drawing/2014/main" id="{50E3A0D6-88B8-0730-56DA-1954C42C0E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5561" y="3495518"/>
            <a:ext cx="2076557" cy="1973303"/>
          </a:xfrm>
          <a:prstGeom prst="rect">
            <a:avLst/>
          </a:prstGeom>
        </p:spPr>
      </p:pic>
      <p:pic>
        <p:nvPicPr>
          <p:cNvPr id="12" name="Picture 11" descr="A blue sign with white text&#10;&#10;Description automatically generated with medium confidence">
            <a:extLst>
              <a:ext uri="{FF2B5EF4-FFF2-40B4-BE49-F238E27FC236}">
                <a16:creationId xmlns:a16="http://schemas.microsoft.com/office/drawing/2014/main" id="{340343D7-F18F-8264-288B-E905F5EDFAD0}"/>
              </a:ext>
            </a:extLst>
          </p:cNvPr>
          <p:cNvPicPr>
            <a:picLocks noChangeAspect="1"/>
          </p:cNvPicPr>
          <p:nvPr/>
        </p:nvPicPr>
        <p:blipFill>
          <a:blip r:embed="rId6"/>
          <a:stretch>
            <a:fillRect/>
          </a:stretch>
        </p:blipFill>
        <p:spPr>
          <a:xfrm>
            <a:off x="371494" y="4956869"/>
            <a:ext cx="5619687" cy="1163284"/>
          </a:xfrm>
          <a:prstGeom prst="rect">
            <a:avLst/>
          </a:prstGeom>
        </p:spPr>
      </p:pic>
      <p:pic>
        <p:nvPicPr>
          <p:cNvPr id="15" name="Picture 14" descr="A picture containing font, logo, white, graphics&#10;&#10;Description automatically generated">
            <a:extLst>
              <a:ext uri="{FF2B5EF4-FFF2-40B4-BE49-F238E27FC236}">
                <a16:creationId xmlns:a16="http://schemas.microsoft.com/office/drawing/2014/main" id="{7DFDB7B6-E0E8-2AE4-2F89-F31970E9E33E}"/>
              </a:ext>
            </a:extLst>
          </p:cNvPr>
          <p:cNvPicPr>
            <a:picLocks noChangeAspect="1"/>
          </p:cNvPicPr>
          <p:nvPr/>
        </p:nvPicPr>
        <p:blipFill>
          <a:blip r:embed="rId7"/>
          <a:stretch>
            <a:fillRect/>
          </a:stretch>
        </p:blipFill>
        <p:spPr>
          <a:xfrm>
            <a:off x="3236801" y="3065630"/>
            <a:ext cx="2754380" cy="1416540"/>
          </a:xfrm>
          <a:prstGeom prst="rect">
            <a:avLst/>
          </a:prstGeom>
        </p:spPr>
      </p:pic>
      <p:pic>
        <p:nvPicPr>
          <p:cNvPr id="16" name="Picture 15" descr="A picture containing graphics, text, graphic design, font&#10;&#10;Description automatically generated">
            <a:extLst>
              <a:ext uri="{FF2B5EF4-FFF2-40B4-BE49-F238E27FC236}">
                <a16:creationId xmlns:a16="http://schemas.microsoft.com/office/drawing/2014/main" id="{E4444B99-130C-6B4E-44A8-4E966BFB691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315885" y="1302670"/>
            <a:ext cx="1894910" cy="1832860"/>
          </a:xfrm>
          <a:prstGeom prst="rect">
            <a:avLst/>
          </a:prstGeom>
        </p:spPr>
      </p:pic>
    </p:spTree>
    <p:extLst>
      <p:ext uri="{BB962C8B-B14F-4D97-AF65-F5344CB8AC3E}">
        <p14:creationId xmlns:p14="http://schemas.microsoft.com/office/powerpoint/2010/main" val="31130799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Parexel Corporate Template 2023">
  <a:themeElements>
    <a:clrScheme name="Parexel updated">
      <a:dk1>
        <a:srgbClr val="4E565B"/>
      </a:dk1>
      <a:lt1>
        <a:srgbClr val="FFFFFF"/>
      </a:lt1>
      <a:dk2>
        <a:srgbClr val="8A0050"/>
      </a:dk2>
      <a:lt2>
        <a:srgbClr val="EBECED"/>
      </a:lt2>
      <a:accent1>
        <a:srgbClr val="D3D800"/>
      </a:accent1>
      <a:accent2>
        <a:srgbClr val="2AA834"/>
      </a:accent2>
      <a:accent3>
        <a:srgbClr val="00A9CB"/>
      </a:accent3>
      <a:accent4>
        <a:srgbClr val="0079A3"/>
      </a:accent4>
      <a:accent5>
        <a:srgbClr val="003E6E"/>
      </a:accent5>
      <a:accent6>
        <a:srgbClr val="E94E04"/>
      </a:accent6>
      <a:hlink>
        <a:srgbClr val="4E565B"/>
      </a:hlink>
      <a:folHlink>
        <a:srgbClr val="4E565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lIns="0" tIns="0" rIns="0" bIns="0" rtlCol="0">
        <a:noAutofit/>
      </a:bodyPr>
      <a:lstStyle>
        <a:defPPr algn="l">
          <a:defRPr dirty="0" err="1"/>
        </a:defPPr>
      </a:lstStyle>
    </a:txDef>
  </a:objectDefaults>
  <a:extraClrSchemeLst/>
  <a:extLst>
    <a:ext uri="{05A4C25C-085E-4340-85A3-A5531E510DB2}">
      <thm15:themeFamily xmlns:thm15="http://schemas.microsoft.com/office/thememl/2012/main" name="Parexel PPT template.potx" id="{2D698A27-D37A-433C-83D5-FE4B02A77E58}" vid="{E8FB84B0-70F0-4BCC-841A-251EAF0AFC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9c9b767-efd8-45aa-bf0a-b1344fed596e">
      <Terms xmlns="http://schemas.microsoft.com/office/infopath/2007/PartnerControls"/>
    </lcf76f155ced4ddcb4097134ff3c332f>
    <TaxCatchAll xmlns="13faea93-533c-4eb9-afc4-e9d7c34f22ba" xsi:nil="true"/>
    <SharedWithUsers xmlns="13faea93-533c-4eb9-afc4-e9d7c34f22ba">
      <UserInfo>
        <DisplayName>Kozuch, Jessica</DisplayName>
        <AccountId>14</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D8E66576776A64583D209F8607D055F" ma:contentTypeVersion="12" ma:contentTypeDescription="Create a new document." ma:contentTypeScope="" ma:versionID="c559ce892b260a541174ac7b17b92b74">
  <xsd:schema xmlns:xsd="http://www.w3.org/2001/XMLSchema" xmlns:xs="http://www.w3.org/2001/XMLSchema" xmlns:p="http://schemas.microsoft.com/office/2006/metadata/properties" xmlns:ns2="49c9b767-efd8-45aa-bf0a-b1344fed596e" xmlns:ns3="13faea93-533c-4eb9-afc4-e9d7c34f22ba" targetNamespace="http://schemas.microsoft.com/office/2006/metadata/properties" ma:root="true" ma:fieldsID="ca5dee3fc5d3e10fabf40c62a166f241" ns2:_="" ns3:_="">
    <xsd:import namespace="49c9b767-efd8-45aa-bf0a-b1344fed596e"/>
    <xsd:import namespace="13faea93-533c-4eb9-afc4-e9d7c34f22b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c9b767-efd8-45aa-bf0a-b1344fed59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b00d0e4d-6dbe-4744-b9b7-9b3beb0d1f12"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3faea93-533c-4eb9-afc4-e9d7c34f22b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903ec4f3-66be-423c-8520-193a35c77455}" ma:internalName="TaxCatchAll" ma:showField="CatchAllData" ma:web="13faea93-533c-4eb9-afc4-e9d7c34f22ba">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86E079-0D58-4F03-B9BA-E51B252964B7}">
  <ds:schemaRefs>
    <ds:schemaRef ds:uri="http://purl.org/dc/elements/1.1/"/>
    <ds:schemaRef ds:uri="http://schemas.microsoft.com/office/2006/documentManagement/types"/>
    <ds:schemaRef ds:uri="http://purl.org/dc/terms/"/>
    <ds:schemaRef ds:uri="http://schemas.microsoft.com/office/2006/metadata/properties"/>
    <ds:schemaRef ds:uri="13faea93-533c-4eb9-afc4-e9d7c34f22ba"/>
    <ds:schemaRef ds:uri="http://www.w3.org/XML/1998/namespace"/>
    <ds:schemaRef ds:uri="http://schemas.microsoft.com/office/infopath/2007/PartnerControls"/>
    <ds:schemaRef ds:uri="http://schemas.openxmlformats.org/package/2006/metadata/core-properties"/>
    <ds:schemaRef ds:uri="49c9b767-efd8-45aa-bf0a-b1344fed596e"/>
    <ds:schemaRef ds:uri="http://purl.org/dc/dcmitype/"/>
  </ds:schemaRefs>
</ds:datastoreItem>
</file>

<file path=customXml/itemProps2.xml><?xml version="1.0" encoding="utf-8"?>
<ds:datastoreItem xmlns:ds="http://schemas.openxmlformats.org/officeDocument/2006/customXml" ds:itemID="{4062A527-EC11-44A6-A99F-E5D45AEFFF93}">
  <ds:schemaRefs>
    <ds:schemaRef ds:uri="13faea93-533c-4eb9-afc4-e9d7c34f22ba"/>
    <ds:schemaRef ds:uri="49c9b767-efd8-45aa-bf0a-b1344fed596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193AC40-2C26-485A-AC45-2420FF1779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Parexel PPT template (1)</Template>
  <TotalTime>4389</TotalTime>
  <Words>4416</Words>
  <Application>Microsoft Office PowerPoint</Application>
  <PresentationFormat>Widescreen</PresentationFormat>
  <Paragraphs>555</Paragraphs>
  <Slides>59</Slides>
  <Notes>38</Notes>
  <HiddenSlides>2</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59</vt:i4>
      </vt:variant>
    </vt:vector>
  </HeadingPairs>
  <TitlesOfParts>
    <vt:vector size="71" baseType="lpstr">
      <vt:lpstr>-apple-system</vt:lpstr>
      <vt:lpstr>Arial</vt:lpstr>
      <vt:lpstr>azo-sans-web</vt:lpstr>
      <vt:lpstr>Calibri</vt:lpstr>
      <vt:lpstr>Garnett-Light</vt:lpstr>
      <vt:lpstr>Helvetica Neue</vt:lpstr>
      <vt:lpstr>Montserrat SemiBold</vt:lpstr>
      <vt:lpstr>Roboto</vt:lpstr>
      <vt:lpstr>Source Sans Pro</vt:lpstr>
      <vt:lpstr>Symbol</vt:lpstr>
      <vt:lpstr>Times New Roman</vt:lpstr>
      <vt:lpstr>Parexel Corporate Template 2023</vt:lpstr>
      <vt:lpstr>Integrating      into GxP Medical Research</vt:lpstr>
      <vt:lpstr>Disclaimer</vt:lpstr>
      <vt:lpstr>Agenda</vt:lpstr>
      <vt:lpstr>What was stopping the use of R in Pharma and What’s changed?</vt:lpstr>
      <vt:lpstr>Why is Medical Research Different?</vt:lpstr>
      <vt:lpstr>What was stopping the use of R in Pharma?</vt:lpstr>
      <vt:lpstr>PowerPoint Presentation</vt:lpstr>
      <vt:lpstr>Cross Industry Working Groups</vt:lpstr>
      <vt:lpstr>Key Collaborations /Organizations</vt:lpstr>
      <vt:lpstr>Pharmaverse - SDTM</vt:lpstr>
      <vt:lpstr>Pharmaverse- ADaM</vt:lpstr>
      <vt:lpstr>Pharmaverse- Tables</vt:lpstr>
      <vt:lpstr>Pharmaverse- Plots</vt:lpstr>
      <vt:lpstr>Pharmaverse- Interactive &amp; Frameworks</vt:lpstr>
      <vt:lpstr>PowerPoint Presentation</vt:lpstr>
      <vt:lpstr>Pharmaverse- Tools</vt:lpstr>
      <vt:lpstr>Why are open source packages good for pharma?</vt:lpstr>
      <vt:lpstr>PowerPoint Presentation</vt:lpstr>
      <vt:lpstr>PowerPoint Presentation</vt:lpstr>
      <vt:lpstr>PowerPoint Presentation</vt:lpstr>
      <vt:lpstr>PowerPoint Presentation</vt:lpstr>
      <vt:lpstr>White Paper</vt:lpstr>
      <vt:lpstr>{riskmetric} package</vt:lpstr>
      <vt:lpstr>{riskassessment} app </vt:lpstr>
      <vt:lpstr>Risk Assessment App</vt:lpstr>
      <vt:lpstr>Company adoption of R</vt:lpstr>
      <vt:lpstr>R adoption Examples</vt:lpstr>
      <vt:lpstr>R Adoption: Common Themes </vt:lpstr>
      <vt:lpstr>R Adoption: Differences in Approaches</vt:lpstr>
      <vt:lpstr>R Adoption: Common Challenges</vt:lpstr>
      <vt:lpstr>The Pathway to testing  FDA Submissions in R</vt:lpstr>
      <vt:lpstr>R Submission Pilot 1</vt:lpstr>
      <vt:lpstr>R Submission Pilot 1</vt:lpstr>
      <vt:lpstr>R Submission Pilot 2</vt:lpstr>
      <vt:lpstr>NovoNordisk – Presentation October 2023 </vt:lpstr>
      <vt:lpstr>NovoNordisk</vt:lpstr>
      <vt:lpstr>NovoNordisk</vt:lpstr>
      <vt:lpstr>NovoNordisk</vt:lpstr>
      <vt:lpstr>NovoNordisk</vt:lpstr>
      <vt:lpstr>Submissions</vt:lpstr>
      <vt:lpstr>Comparing Analysis Method Implementations in Software (CAMIS)</vt:lpstr>
      <vt:lpstr>Differences Exist Between Software</vt:lpstr>
      <vt:lpstr>Project 12345 – R vs SAS Results </vt:lpstr>
      <vt:lpstr>The CAMIS repository – Survival Analysis</vt:lpstr>
      <vt:lpstr>CAMIS White Paper </vt:lpstr>
      <vt:lpstr>CAMIS White Paper </vt:lpstr>
      <vt:lpstr>CAMIS White Paper </vt:lpstr>
      <vt:lpstr>The CAMIS repository  </vt:lpstr>
      <vt:lpstr>Call for Action – How you can help? </vt:lpstr>
      <vt:lpstr>The Future Collaborations</vt:lpstr>
      <vt:lpstr>Summary of achievements</vt:lpstr>
      <vt:lpstr>What’s New for 2024?   https://phuse-org.github.io/OSTCDA/</vt:lpstr>
      <vt:lpstr>What could we do better</vt:lpstr>
      <vt:lpstr>PowerPoint Presentation</vt:lpstr>
      <vt:lpstr>PowerPoint Presentation</vt:lpstr>
      <vt:lpstr>PowerPoint Presentation</vt:lpstr>
      <vt:lpstr>Thank you</vt:lpstr>
      <vt:lpstr>Back up slides</vt:lpstr>
      <vt:lpstr>Training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1 –  Arial Bold 45pt</dc:title>
  <dc:creator>Caton, Amy</dc:creator>
  <cp:lastModifiedBy>Taylor, Lyn</cp:lastModifiedBy>
  <cp:revision>158</cp:revision>
  <cp:lastPrinted>2019-04-10T15:23:54Z</cp:lastPrinted>
  <dcterms:created xsi:type="dcterms:W3CDTF">2020-11-23T21:35:07Z</dcterms:created>
  <dcterms:modified xsi:type="dcterms:W3CDTF">2024-06-03T15:38:45Z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0x0101004D8E66576776A64583D209F8607D055F</vt:lpwstr>
  </property>
  <property fmtid="{D5CDD505-2E9C-101B-9397-08002B2CF9AE}" pid="3" name="_dlc_DocIdItemGuid">
    <vt:lpwstr>7f00be46-345b-45fe-a258-78d0f101d4bd</vt:lpwstr>
  </property>
  <property fmtid="{D5CDD505-2E9C-101B-9397-08002B2CF9AE}" pid="4" name="MediaServiceImageTags">
    <vt:lpwstr/>
  </property>
</Properties>
</file>

<file path=docProps/thumbnail.jpeg>
</file>